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Однопроходные — древние позвоночные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круглоротые миноги и миксины — ключ к пониманию ранних позвоночных.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однопроходных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появились около 500 миллионов лет назад и являются одними из древнейших позвоночных. Они играют важную роль в водных экосистемах, демонстрируя большую экологическую адаптивность между пресноводными и морскими видами.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строения прохода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однопроходных существует один внешний проход для воды, через который осуществляется дыхание и питание. Отсутствие парных плавников делает их строение более примитивным.
</a:t>
            </a:r>
            <a:endParaRPr lang="en-US" sz="934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строения на миноге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миноги оснащена ротовым аппаратом в виде присоски, что позволяет надежно прикрепляться к хозяевам. Такая морфология важна для понимания эволюционных изменений у позвоночных.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круглоротых без челюстей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— это позвоночные без настоящих челюстей. Их рот представляет собой присоску с роговыми зубами, что отличает их от других рыб и позволяет специфический способ питания.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однопроходные?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682" y="1705108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07" y="17051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9669" y="1692275"/>
            <a:ext cx="208425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однопроходных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пресных и морских водоёмах, способны к миграционным переходам между средами. Ведут паразитический образ жизни на других рыбах.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Предпочитают глубоководные морские зоны, питаются остатками органики и часто остаются на больших глубинах.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примитивных рыб помогает раскрыть механизмы ранней эволюции позвоночных и особенности их физиологии.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костной челюсти заменено эластичной хордой и спинным нервным тяжом, что отличается от современных рыб с позвоночником.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не разделены на пары, что отражает их примитивное строение и способ передвижения в воде.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Кожный покров лишён чешуи и покрыт слизью, обеспечивающей защиту от паразитов и облегчение скольжения.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сердце с нечетким разделением на камеры обеспечивает базовое кровообращение, характерное для древних позвоночных.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анатомии и физиологии однопроходных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миног и миксин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размеров, среды обитания, зрения и питания миног и миксин демонстрирует их экологическую специализацию.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 лучше адаптированы к пресной воде, миксины — к экстремальным морским условиям.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научных исследований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миксин развитие происходит быстрее, их личиночная стадия короче, что связано с условиями обитания в глубоководных морях.
</a:t>
            </a:r>
            <a:endParaRPr lang="en-US" sz="856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развития миксин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показаны основные этапы развития миног и миксин, демонстрируя сходства и различия в их биологии.
</a:t>
            </a:r>
            <a:endParaRPr lang="en-US" sz="963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стадий жизненного цикла
</a:t>
            </a:r>
            <a:endParaRPr lang="en-US" sz="908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начинается с яйца, из которого появляется личинка — аммоцет. Она проводит несколько лет в песчаном грунте до метаморфоза во взрослую форму.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миног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однопроходных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выживание однопроходных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 питаются кровью и тканями крупных рыб, прикрепляясь к ним с помощью присоски, что является их паразитическим поведением.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Миксины поедают разлагающуюся органику на морском дне, а также могут проникать в тела умерших животных, выполняя роль очистителей.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активны в ночное время, используют обоняние для поиска пищи и избегают хищников, что повышает их шансы на выживание.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однопроходных по регионам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 сосредоточены в реках и прибрежных морях северного полушария. Миксины встречаются во всех океанах, преимущественно в умеренных и тропических водах.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ареалах отражают экологические предпочтения и адаптационные возможности двух групп.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биогеографические данные, 2024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74" y="2205667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однопроходных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 регулируют количество рыб-хозяев, что влияет на структуру водных сообществ.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Миксины способствуют разложению мёртвой органики, поддерживая экологический баланс на морском дне.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хищников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служат пищей для морских млекопитающих и крупных рыб, интегрируясь в пищевые цепи.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пищевых сетях помогает поддерживать стабильность и здоровье экосистем водоёмов.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 от хищников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 используют ловкость: они изгибают тело и выскальзывают из пасти врага, а миксины способны выделять слизь в окружающую воду, парализуя и отпугивая противника. На изображении показана слизевая защита миксины в действии.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миксин и миног выделяет густую слизь, которая делает их трудноперевариваемыми для хищников и затрудняет захват. Этот защитный механизм существенно повышает шансы на выживание в опасных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биологические свойства однопроходных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 могут преодолевать вертикальные преграды, успешно карабкаясь по водопадам высотой до двух метров, что помогает им мигрировать между разными водоемами.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Миксины способны обходиться без пищи до шести месяцев, что обеспечивает выживание в неблагоприятных условиях и глубинах с высоким давлением, где другие рыбы не выживают.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сохранили ряд древних анатомических признаков, благодаря чему считаются одними из старейших современных позвоночных, представляющих живую связь с первыми рыбами.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практическое значение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 часто воспринимаются как вредители, так как они повреждают молодь промысловых рыб, что создает проблемы для рыболовной отрасли.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европейских странах миноги используются в кулинарии: их жарят во фритюре или коптят, придавая особый вкус блюдам.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миксин изучается учеными для разработки прочных и гибких биоматериалов, которые могут быть применены в медицине и промышленности.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однопроходных способствуют разработке новых технологий и улучшению экологического контроля в аквакультуре, снижая ущерб для природных систем.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нерестилищ миног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загрязнения и плотин численность миног сильно сократилась. Международные проекты направлены на восстановление их нерестовых участков, создавая условия для успешного размножения и выживания молодых рыб.
</a:t>
            </a:r>
            <a:endParaRPr lang="en-US" sz="834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биоразнообразия в водоемах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плотин и ухудшение качества воды приводят к исчезновению многих видов миног. Современные природоохранные программы включают мониторинг и охрану их естественных мест обитания, что способствует сохранению экосистем.
</a:t>
            </a:r>
            <a:endParaRPr lang="en-US" sz="834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и исчезающих видов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как модель для научных исследований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 служат моделью для изучения ранних этапов эволюции позвоночных, раскрывая механизмы развития скелета и нервной 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иммунной системы однопроходных помогает понять ее происхождение и вариативность среди позвоночных, открывая новые пути для медицины.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регенеративным способностям миног исследуют процессы восстановления нервной ткани, что имеет перспективы в терапии травм и заболеваний.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миноги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переход стадий со временем и характеристиками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разнообразным условиям среды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миксин защищает их от пересыхания и заражения, а плотная кожа помогает выживать при недостатке кислорода, что обеспечивает устойчивость к суровым жизненным ситуациям.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 обитают как в пресной, так и в морской воде, совершая сложные миграции. Это позволяет им использовать разные среды обитания и приспосабливаться к изменяющимся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однопроходных с человеком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начало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исследования биологии миног и миксин заложили основы для последующих научных открытий в области эволюции и биохимии.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— начало биотехнологий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слизи миксин и моделей миног для создания биоматериалов и лекарственных средств стало важным направлением исследований.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международное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учёных разных стран объединяют усилия для разработки методов контроля над вредителями и изучения регенерации тканей у однопроходных.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2013 году был полностью расшифрован геном морской миноги, что дало доступ к уникальным генам, ответственным за восстановление нервных волокон.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генома морской миноги, 2013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4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2013
</a:t>
            </a:r>
            <a:pPr algn="ctr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год полного расшифрования генома морской миноги, открывший новые горизонты для изучения механизмов регенерации и эволюции позвоночных.
</a:t>
            </a:r>
            <a:endParaRPr lang="en-US" sz="3645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однопроходных для науки и природы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сохраняют древние признаки, играя ключевую роль в эволюции позвоночных. Их изучение помогает понять природу жизни и создавать инновации в медицине и технологии.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2026-05-08T01:13:05Z</dcterms:created>
  <dcterms:modified xsi:type="dcterms:W3CDTF">2026-05-08T01:13:05Z</dcterms:modified>
</cp:coreProperties>
</file>