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jpe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8. Amazing Mysteries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Загадки, факты и версии: учимся читать, говорить и писать по-английски.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загадки интересно изучать на английском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тайн помогает запоминать новую лексику, задавать вопросы и сравнивать версии событий. Короткие тексты, яркие примеры и обсуждение необычных фактов делают урок живым и понятным для 7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раздела: слова и значения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62088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обсуждения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62075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 помогают говорить о необычных событиях: mystery, clue, evidence, legend, investigation, witness. Они часто встречаются в текстах и заданиях, связанных с поиском ответа.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259113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устной речи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7259100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не только для чтения, но и для коротких ответов. С их помощью можно назвать факт, описать улику и объяснить, почему история выглядит загадочной.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559857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9844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знает эту лексику, ему легче уловить общий смысл рассказа, даже когда встречаются незнакомые детали. Слова-подсказки помогают быстрее понять тему и основную идею.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3860601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Слова-описания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860588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важно узнавать strange, unusual, ancient, hidden, real, fake. Эти прилагательные помогают понять, насколько объект или история кажется необычной, старинной или сомнительной.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2161345" y="1833365"/>
            <a:ext cx="1429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действия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2161331" y="2521825"/>
            <a:ext cx="1429800" cy="14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disappear, discover, solve, prove описывают, что происходит с загадкой и как люди пытаются её объяснить. Они особенно полезны, когда нужно рассказать о событии и результате поиска.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8890" y="1175216"/>
            <a:ext cx="4102120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раздела: слово, перевод, пример употребления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слова темы и помогает запомнить их в коротком контексте.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 те же слова встречаются в чтении, устной речи и письменных заданиях, поэтому их важно знать в контексте.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Unit 8. Amazing Mysteries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2" y="1309750"/>
            <a:ext cx="2715475" cy="22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Amazing mysteries: реальные объекты и легенды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Лох-Несс: озеро и легенда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Лох-Несс в Шотландии часто связывают с легендой о таинственном существе. На изображениях обычно видно большое озеро, берег и тёмную воду, которая подчёркивает атмосферу неизвестности. История показывает, как рядом с реальным местом может возникнуть известная легенда.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Стоунхендж: древний памятник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Стоунхендж — это круг древних камней в Англии, который привлекает туристов и учёных. Фотографии обычно показывают массивные камни на открытом поле. Объект интересен тем, что его назначение до конца не ясно и вызывает разные научные версии.
</a:t>
            </a:r>
            <a:endParaRPr lang="en-US" sz="82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книга и карта тайны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Войничский манускрипт — загадочная рукопись, написанная непонятным письмом. На иллюстрациях его часто изображают как старинную книгу с необычными символами. Этот пример помогает увидеть, что тайна может быть связана не только с местом, но и с текстом.
</a:t>
            </a:r>
            <a:endParaRPr lang="en-US" sz="7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загадочный текст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элементы работают вместе: текст становится понятнее, когда ученик видит опору не только в словах, но и в изображении.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помогают ключевые слова и иллюстрации, а даты, имена и подписи уточняют детали и делают понимание точнее.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 работе с текстом в Unit 8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текста о загадке: факты и версии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дают проверяемую информацию: где находится объект, когда его заметили, как он выглядит и что уже известно. Именно с этих деталей начинается понимание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факты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часто вводятся словами maybe, perhaps, could be и might be. Они показывают не точный ответ, а возможное объяснение, которое ещё требует проверки.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замечаем версии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то, что действительно произошло, с тем, что кто-то предполагает. Это помогает читать внимательнее и не делать поспешных выводов.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информацию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текста обычно есть общий итог: загадка может остаться нерешённой, но читатель понимает, какие факты уже известны и какие объяснения считаются наиболее вероятными.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работать с текстом о тайне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чтении короткого текста о загадочном событии.
</a:t>
            </a:r>
            <a:endParaRPr lang="en-US" sz="171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текстах о прошлом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1700" y="15934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нужен, когда текст рассказывает о том, что уже произошло. В историях о загадках эта форма помогает описать действия людей, находки и события, связанные с прошлым.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91700" y="13795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для прошедших событий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591700" y="3424826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глаголы меняют форму без окончания -ed: saw, found, wrote, went, made. Их нужно запоминать отдельно, потому что они очень часто встречаются в рассказах о загадках.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91700" y="3210975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4591700" y="25091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глаголы образуют Past Simple с окончанием -ed: appeared, discovered, travelled. Эти формы часто встречаются в коротких текстах, где важно последовательно рассказать о событии.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91700" y="22952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глаголы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4591700" y="4340501"/>
            <a:ext cx="4079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was/were, had и other past verbs помогают передать фон события и описать, что уже было известно. Это особенно полезно, когда речь идёт о древнем объекте или старой находке.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91700" y="4126650"/>
            <a:ext cx="4079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историей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935272"/>
            <a:ext cx="4814700" cy="2350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Simple: формы правильных и неправильных глаголов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образуются формы прошедшего времени, и помогает использовать их в рассказах о загадках.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рассказа о загадках нужны формы Past Simple, потому что речь идёт о событиях, которые уже произошли.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раздела Unit 8. Amazing Mysteries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загадочному тексту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Why? и How? чаще всего помогают искать причины, поэтому они особенно полезны при чтении текстов о тайнах.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загадки важнее всего вопросы о причинах и способах объяснения, а затем — о месте, времени, участниках и объекте.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8, концептуальная схема для работы с текстом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436" y="3245763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40290"/>
            <a:ext cx="440100" cy="440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skills: как искать информацию в тексте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последовательности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first, later, then и finally помогают следить за развитием событий. Они показывают, что произошло сначала, что было потом и чем закончилась история.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фактами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because и however помогают понять, как связаны факты и объяснения. Благодаря им легче отличить простое сообщение о событии от его возможной причины.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Skimming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быстро прочитайте текст, чтобы понять его общую тему. Этот приём помогает заметить, о какой загадке идёт речь, не застревая на каждом незнакомом слове.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Scanning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ищите конкретные детали: дату, имя, место, число или причину. Такой способ особенно полезен, когда нужно ответить на точный вопрос по тексту.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короткого рассказа о загадке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для чтения, пересказа и устного ответа по теме mysterious events
</a:t>
            </a:r>
            <a:endParaRPr lang="en-US" sz="151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как обсуждать загадку на английском языке
</a:t>
            </a:r>
            <a:endParaRPr lang="en-US" sz="2417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Выражаем мнение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Начинайте ответ с простых фраз I think… или In my opinion… Они помогают спокойно назвать свою версию и показать, что вы готовы объяснить, почему так считаете.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Соглашаемся и уточняем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полезны короткие реплики I agree, I do not agree, That is possible, I am not sure. Они делают обсуждение живым и помогают продолжать разговор.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 предполагаем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It might be… подходит, когда точного ответа нет. Она помогает говорить о версии аккуратно и звучать естественно, даже если вы не уверены полностью.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 детали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фразы The clue is… и There is no evidence… Так вы покажете, что строите ответ не на догадке, а на наблюдении за фактами в тексте или на изображении.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выражения для обсуждения тайн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 удобны для парной работы: они помогают быстро выразить мысль, отреагировать на собеседника и не терять тему разговора.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обсуждении нужны фразы для мнения и предположения; именно они помогают строить версии и обмениваться идеями.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раздел Unit 8, тематическая группировка разговорных выражений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Письмо: короткий абзац о загадке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 названия объекта или события и укажите, где оно находится. Это сразу задаёт тему абзаца и помогает читателю понять, о какой тайне идёт речь.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загадку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абзац общим предложением о том, почему эта история остаётся загадкой. Такой финал делает текст цельным и показывает, что вы поняли основную мысль.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вывод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фактов напишите одно предположение. Подойдут слова maybe, perhaps или some people think. Версия должна звучать просто и не выдавать догадку за доказательство.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версию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два или три проверяемых факта: что увидели, когда это произошло, кто заметил необычное явление. Пишите коротко и ясно, без лишних подробностей.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факты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and, but, because, so и then, чтобы текст читался последовательно. Связки помогают показать причину, результат и переход от факта к объяснению.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Свяжите мысли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7320" y="1175216"/>
            <a:ext cx="4465259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абзаца о загадке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план помогает написать связный текст от начала до конца: от названия и фактов к версии и выводу.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абзац строится последовательно: сначала вводится тема, затем идут факты, после них — версия, а в конце звучит вывод.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8, учебный пример структуры абзаца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324462"/>
            <a:ext cx="526500" cy="46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5400" y="3295212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17700" y="3295212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7300" y="1442174"/>
            <a:ext cx="345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38850" y="1454924"/>
            <a:ext cx="526500" cy="526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понимания: что важно уметь после темы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9858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Понимать лексику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Учащийся узнаёт и использует основные слова по теме mystery, clue, evidence и legend. Это помогает понимать тексты и говорить о загадках без постоянного перевода.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9012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писать и говорить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62754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может назвать несколько известных загадок и коротко объяснить, почему они кажутся необычными. Это связывает чтение, говорение и письмо в одной теме.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3943500" y="3282562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 рассказе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317700" y="3949987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темы ученик использует формы прошедшего времени, когда рассказывает о событиях прошлого. Это особенно полезно в коротких историях о необычных находках и наблюдениях.
</a:t>
            </a:r>
            <a:endParaRPr lang="en-US" sz="1000" dirty="0"/>
          </a:p>
        </p:txBody>
      </p:sp>
      <p:sp>
        <p:nvSpPr>
          <p:cNvPr id="22" name="Text 8"/>
          <p:cNvSpPr txBox="1"/>
          <p:nvPr/>
        </p:nvSpPr>
        <p:spPr>
          <a:xfrm>
            <a:off x="54223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Строить вопросы
</a:t>
            </a:r>
            <a:endParaRPr lang="en-US" sz="1200" dirty="0"/>
          </a:p>
        </p:txBody>
      </p:sp>
      <p:sp>
        <p:nvSpPr>
          <p:cNvPr id="23" name="Text 9"/>
          <p:cNvSpPr txBox="1"/>
          <p:nvPr/>
        </p:nvSpPr>
        <p:spPr>
          <a:xfrm>
            <a:off x="47965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задавать простые вопросы к тексту: Who? , What? , Where? , When? , Why? и How?. Они помогают уточнять детали и обсуждать содержание с одноклассниками.
</a:t>
            </a:r>
            <a:endParaRPr lang="en-US" sz="1000" dirty="0"/>
          </a:p>
        </p:txBody>
      </p:sp>
      <p:sp>
        <p:nvSpPr>
          <p:cNvPr id="24" name="Text 10"/>
          <p:cNvSpPr txBox="1"/>
          <p:nvPr/>
        </p:nvSpPr>
        <p:spPr>
          <a:xfrm>
            <a:off x="2464650" y="1442275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факт от версии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1838850" y="2109700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уметь находить в тексте проверяемую информацию и не путать её с предположением. Такой навык нужен, чтобы правильно отвечать на вопросы по чтению.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Amazing Mysteries помогает изучать английский язык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5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связаны с яркими историями, поэтому их проще запомнить и использовать в речи. Загадка даёт понятный контекст для слов mystery, clue, evidence и discovery.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24225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запоминается легче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850" y="1967426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и вопросы к тексту изучаются не отдельно, а в реальном материале. Это помогает видеть, зачем нужна грамматика и как она работает в рассказе.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4850" y="1410275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становится полезной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24225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 тайнах заставляют искать факты, сравнивать версии и делать выводы. Такой подход учит читать не только ради перевода, но и ради понимания смысла.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24225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становится осмысленным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4794850" y="3776201"/>
            <a:ext cx="37368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английский помогает узнавать о необычных местах и событиях, он воспринимается как инструмент для поиска информации. Это делает обучение более живым и полезным.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794850" y="3219050"/>
            <a:ext cx="33144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интерес к языку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раздела Unit 8. Amazing Mysteries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раздел объединил лексику, Past Simple, вопросы, чтение, говорение и письмо. Теперь учащиеся могут понимать короткие тексты о тайнах и обсуждать их простыми, точными фразами.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2026-05-30T21:51:44Z</dcterms:created>
  <dcterms:modified xsi:type="dcterms:W3CDTF">2026-05-30T21:51:44Z</dcterms:modified>
</cp:coreProperties>
</file>