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и Балканы: ключевые темы исследования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Основание, устройство, политика и влияние империи на Балканах в XIX веке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появилась после компромисса 1867 года как дуалистическая монархия. Балканы в то время были ареной борьбы национальных движений и соперничества великих держав, что делало регион нестабильным и важным для мировой политики.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конца XIX века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управление Австро-Венгрии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Дуализм власти и две столицы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имела две самостоятельные части — Австрию и Венгрию, с отдельными парламентами. Столицы Вена и Будапешт были центрами управления и культурной жизни каждой части.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императора Франца Иосифа I
</a:t>
            </a:r>
            <a:pPr algn="ct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Иосиф I правил обеими частями государства до 1916 года. Он был символом единства империи и влиянием на внешнюю и внутреннюю политику.
</a:t>
            </a:r>
            <a:endParaRPr lang="en-US" sz="1225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сложность государства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устройство затрудняло принятие общих решений и приводило к конфликтам между национальными группами, что порождало политическую нестабильность.
</a:t>
            </a:r>
            <a:endParaRPr lang="en-US" sz="11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империи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национальные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представляли немцы (23 %), венгры (20 %) и чехи (13 %), составлявшие значительную часть общества. Их интересы и влияние варьировались в разных регионах.
</a:t>
            </a:r>
            <a:endParaRPr lang="en-US" sz="1131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меньшинств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Значимое присутствие имели поляки, русины, сербы, хорваты, румыны, а также евреи, словаки и итальянцы. Такое многообразие создавало потенциал этнических трений.
</a:t>
            </a:r>
            <a:endParaRPr lang="en-US" sz="1181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 и споры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Многонациональность приводила к частым политическим спорам и борьбе за права, что затрудняло формирование единых государственных программ и законов.
</a:t>
            </a:r>
            <a:endParaRPr lang="en-US" sz="10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по отношению к разным нациям в империи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Венгерские реформы 1868–1872 годов расширили автономию венгров, укрепив их политическое положение в государстве и создав фундамент для национального самоутверждения.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другие народы, включая чехов, хорватов и румын, ощущали ущемление своих прав и активно выступали за расширение автономии и культурных свобод.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политика вызвала рост восстаний и протестов, направленных против центральной власти и попыток угнетения национальных меньшинств в империи.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под властью Османской империи
</a:t>
            </a:r>
            <a:endParaRPr lang="en-US" sz="3119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большая часть Балканского полуострова оставалась под контролем Османской империи, что вызывало недовольство и регулярные народные восстания.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как Сербия, Черногория и Греция уже утвердили свою независимость либо получили автономный статус, становясь активными игроками региональной политики.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1875–1876 годах в Боснии и Болгарии вспыхнули массовые восстания, поддержанные широкими слоями населения и вызвавшие внимание великих держав к региону.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национально-освободительных движений на Балканах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охватили соседние страны — Сербию, Румынию и Грецию — что подготовило почву для последующих международных конфликтов и изменений на карте Балкан.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стремилась ограничить распространение русского влияния и не допустить объединения славянских народов под другим лидерством.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Австро-Венгрии на Балканах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стремилась контролировать важные торговые пути, чтобы укрепить экономическую и военную позицию в регионе для расширения влияния.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Боснии и Герцеговины было стратегически важным шагом для Австро-Венгрии и вызвало противостояние с местным населением и соседними странами.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Герцеговинское восстание и вмешательство великих держав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1875 года в Герцеговине инициировало активное вмешательство великих держав, пытавшихся усилить свои позиции в нестабильном регионе.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Австро-Венгрия вели конкуренцию за влияние, поддерживая разные стороны конфликта и пытаясь использовать ситуацию для расширения контроля.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усилия нацеливались на урегулирование, но фактически привели к усилению напряжённости и новых этнических конфликтов.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вмешательства наблюдался рост напряжённости между славянскими народами и имперскими властями, что усугубило политическую нестабильность в регионе.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76200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1877–1878 годов завершилась Сан-Стефанским миром, который предоставил независимость Сербии, Черногории и Румынии и автономию Болгарии, снизив османское влияние.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Русско-турецкая война и новые государства на Балканах
</a:t>
            </a:r>
            <a:endParaRPr lang="en-US" sz="2875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89783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перемены усилили соперничество между Россией и Австро-Венгрией, став катализатором новых дипломатических и военных столкновений на Балканах.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Берлинского конгресса 1878 года
</a:t>
            </a:r>
            <a:endParaRPr lang="en-US" sz="2869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Боснии и Герцеговины под контроль Австро-Венгрии
</a:t>
            </a:r>
            <a:pPr algn="ctr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Берлинского конгресса Австро-Венгрия получила право оккупировать и администрировать Боснию и Герцеговину. Этот шаг усилил влияние империи на Балканах, но вызвал недовольство среди местного славянского населения.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 контроль над Кипром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Британия закрепила за собой контроль над островом Кипр, усилив свое стратегическое положение в восточном Средиземноморье. Это решение отражало противостояние великих держав за территории на Балканах и вблизи них.
</a:t>
            </a:r>
            <a:endParaRPr lang="en-US" sz="13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национальных движений в Австро-Венгрии
</a:t>
            </a:r>
            <a:endParaRPr lang="en-US" sz="2747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1868–1872 годы: Венгерские реформы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получила расширенную автономию, что активизировало движение за права венгров и вызвало недовольство других народов.
</a:t>
            </a:r>
            <a:endParaRPr lang="en-US" sz="1232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 годы: Хорватское движение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Хорваты усилили свои требования автономии в рамках Венгерского королевства, добиваясь признания национальных прав.
</a:t>
            </a:r>
            <a:endParaRPr lang="en-US" sz="1267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 годы: Чешское культурное возрождение
</a:t>
            </a:r>
            <a:endParaRPr lang="en-US" sz="1291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Чешские националисты организовали культурные общества, способствующие укреплению национальной идентичности среди славян.
</a:t>
            </a:r>
            <a:endParaRPr lang="en-US" sz="1151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века: Рост протестов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общества увеличивали давление на имперское правительство, что приводило к росту числа протестов и конфликтов.
</a:t>
            </a:r>
            <a:endParaRPr lang="en-US" sz="11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независимых балканских государств
</a:t>
            </a:r>
            <a:endParaRPr lang="en-US" sz="2763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1878 год: Сербия и Черногория
</a:t>
            </a:r>
            <a:pPr algn="ctr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и Черногория получили международное признание независимости по итогам Русско-турецкой войны.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1881 год: Румыния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 добилась полной независимости от Османской империи и закрепила свой статус самостоятельного государства.
</a:t>
            </a:r>
            <a:endParaRPr lang="en-US" sz="995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1878–1908 годы: Болгария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 получила автономный статус княжества, а впоследствии расширила свою независимость, усиливая влияние в регионе.
</a:t>
            </a:r>
            <a:endParaRPr lang="en-US" sz="8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между Австро-Венгрией и Сербией
</a:t>
            </a:r>
            <a:endParaRPr lang="en-US" sz="2784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выросло из-за оккупации Австро-Венгрией Боснии и Герцеговины, что противоречило интересам Сербии и поддерживавшей её России. Это спровоцировало обострение политического конфликта в регионе.
</a:t>
            </a:r>
            <a:endParaRPr lang="en-US" sz="1591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Сербией славянских националистических сил и стремление к расширению влияния усиливали противостояние с Австро-Венгрией, создавая угрозу масштабного конфликта на Балканах.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1882 году Австро-Венгрия, Германия и Италия заключили Тройственный союз с целью противодействия росту влияния России и Франции.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союзов и блоков в Европе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этих альянсов усилило разделение Европы на враждебные блоки, обостряя международные отношения и общее напряжение.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рассчитывала на поддержку союзников для удержания своих позиций и сдерживания влияния соседних славянских стран.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наложили фундамент для будущих военных конфликтов, так как любая локальная напряжённость могла перерасти в масштабное противостояние великих держав.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уровне урбанизации усугубляли социально-экономические проблемы, особенно заметные между крупными городами и сельскими территориями.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изменения и внутренние проблемы империи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развитие шло неравномерно: северные регионы империи опережали южные в экономическом росте и инфраструктуре.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Венгерское сельское хозяйство сталкивалось с внутренними конфликтами между помещиками и крестьянами, что подрывало стабильность региона.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железнодорожной инфраструктуры и влияние на регионы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новых железнодорожных линий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1890-м годам протяженность железных дорог в Австро-Венгрии выросла более чем в три раза, что способствовало экономической интеграции и облегчало перемещение товаров и людей.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многонациональных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связали такие города, как Вена, Будапешт и Загреб, укрепляя связи между национальными группами и обеспечивая быстрый доступ к административным центрам и военной мобилизации.
</a:t>
            </a:r>
            <a:endParaRPr lang="en-US" sz="13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становились ареной противостояния великих держав, каждая из которых стремилась расширить своё влияние в регионе. Это усиливало нестабильность и повышало риск вооруженных столкновений.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— эпицентр международных противоречий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стратегические территории и ресурсы провоцировала локальные конфликты, в которых сталкивались интересы Австро-Венгрии, России, Германии и других государств.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1908 год
</a:t>
            </a:r>
            <a:pPr algn="ctr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аннексии Боснии и Герцеговины Австро-Венгрией, что увеличило напряженность между великими державами и приблизило начало будущей мировой войны.
</a:t>
            </a:r>
            <a:endParaRPr lang="en-US" sz="9443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Аннексия вызвала международный кризис, затронувший баланс сил в Европе и обостривший отношения между союзниками и противниками накануне XX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истории Австро-Венгрии и Балкан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9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вызовы и их влияние на будущее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события второй половины XIX века демонстрируют сложность межэтнических и международных отношений, ставших катализатором масштабных конфликтов в XX веке. Понимание этих процессов важно для изучения мировой истории.
</a:t>
            </a:r>
            <a:endParaRPr lang="en-US" sz="359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2026-05-11T01:30:39Z</dcterms:created>
  <dcterms:modified xsi:type="dcterms:W3CDTF">2026-05-11T01:30:39Z</dcterms:modified>
</cp:coreProperties>
</file>