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мутаций и их значение в живой природе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ДНК формируют наследственность, разнообразие и эволюцию.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мутации в школе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объясняют наследственную изменчивость, помогают понять болезни, эволюцию и действие мутагенов, а также связывают знания о ДНК, генах, хромосомах, митозе и мейозе.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мутация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изменение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 — это закрепившееся изменение генетического материала клетки, которое сохраняется после деления и может влиять на признаки организма, его развитие и работу отдельных клеток.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затрагивать один нуклеотид, участок гена, структуру хромосомы или даже число хромосом, поэтому последствия мутаций сильно различаются по тяжести и проявлениям.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 половых клетках способны передаваться потомству, а изменения в соматических клетках обычно остаются в тканях организма и могут участвовать в образовании опухолей.
</a:t>
            </a:r>
            <a:endParaRPr lang="en-US" sz="977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Универсальное явление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применяют ко всем живым организмам: растениям, животным и микроорганизмам, поскольку наследственный материал у них также подвержен изменениям.
</a:t>
            </a:r>
            <a:endParaRPr lang="en-US" sz="9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мутаций по уровню изменений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уровень наследственного материала затрагивается и к чему это приводит.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изменение, тем выше вероятность нарушения работы клетки и развития организма.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общей биологии: классификация мутаций по уровню изменений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мутации: изменения внутри гена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нуклеотида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замене одного нуклеотида может измениться одна аминокислота в белке, а иногда эффект отсутствует из-за вырожденности генетического кода.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Вставки и делеции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или выпадение нуклеотидов часто сдвигает рамку считывания, из-за чего меняется вся последующая последовательность аминокислот в белке.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ДНК может быть нейтральным, вредным или резко нарушать функцию белка, если затронут важный участок гена.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гене HBB связаны с серповидноклеточной анемией и показывают, как одна точечная мутация способна изменить свойства гемоглобина.
</a:t>
            </a:r>
            <a:endParaRPr lang="en-US" sz="11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генных мутаций и их последствия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генным мутациям и их последствиям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эффекты возникают, когда изменение нарушает структуру кодона или рамку считывания, а не только отдельную аминокислоту.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по размеру сбой ДНК может дать разный результат в зависимости от места и роли гена.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6394" y="189860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как перестройки участков хромосом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Делеция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делеции теряется участок хромосомы вместе с частью генов. Это может нарушить нормальную работу клетки, если утрачены важные регуляторные или структурные последовательности.
</a:t>
            </a:r>
            <a:endParaRPr lang="en-US" sz="1210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Дупликация приводит к удвоению фрагмента хромосомы и появлению лишних копий генов. Избыток генетического материала способен нарушать баланс синтеза белков.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меняет порядок генов внутри хромосомы после разворота участка на 180 градусов. Иногда она не проявляется резко, но может нарушать регуляцию генов.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Транслокация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Транслокация переносит фрагмент на другую хромосому или вызывает обмен между негомологичными хромосомами. Такие перестройки особенно опасны при нарушении работы ключевых генов.
</a:t>
            </a:r>
            <a:endParaRPr lang="en-US" sz="117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хромосомных перестроек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Делеция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Делеция — это выпадение участка хромосомы. Потеря генетического материала может приводить к тяжелым нарушениям развития, если удалены гены, необходимые для нормального функционирования организма.
</a:t>
            </a:r>
            <a:endParaRPr lang="en-US" sz="1106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Дупликация означает удвоение фрагмента хромосомы. Избыточное число копий генов меняет их дозировку и способно нарушать согласованную работу белков и регуляторных систем.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 — поворот участка хромосомы на 180 градусов. Порядок генов меняется, и это может повлиять на их включение, выключение или взаимодействие с другими участками ДНК.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Транслокация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Транслокация — перенос фрагмента на другую хромосому или обмен участками между негомологичными хромосомами. Примером служит t(9; 22), связанная с хроническим миелолейкозом.
</a:t>
            </a:r>
            <a:endParaRPr lang="en-US" sz="10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359697"/>
            <a:ext cx="4389600" cy="2201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хромосомных мутаций и их последствий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перестройки изменяют наследственный материал и проявляются в организме.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Перестройки могут быть как заметными по проявлениям, так и скрытыми, но при этом существенно менять работу генов.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хромосомным мутациям и клиническим примерам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мутации: изменение числа хромосом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 затрагивают не структуру отдельной хромосомы, а число хромосом в клетке или целых наборов хромосом, что влияет на весь организм.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Анеуплоидия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Анеуплоидия возникает при появлении лишней или недостающей хромосомы. Чаще всего она связана с нерасхождением хромосом в мейозе и приводит к серьезным нарушениям развития.
</a:t>
            </a:r>
            <a:endParaRPr lang="en-US" sz="1054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означает увеличение числа целых наборов хромосом. У растений она встречается особенно часто и может сопровождаться увеличением размеров органов и изменением жизнеспособности.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изменение числа одной хромосомы заметно влияет на рост, внешние признаки и репродуктивную функцию, поэтому геномные мутации имеют важное медицинское и биологическое значение.
</a:t>
            </a:r>
            <a:endParaRPr lang="en-US" sz="10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Нерасхождение хромосом как причина анеуплоидии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биологии; обобщение механизма нерасхождения хромосом.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чаще возникает в оогенезе, поэтому у человека анеуплоидии нередко связаны с ошибками при формировании яйцеклеток.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единичное нарушение расхождения хромосом меняет кариотип и может резко нарушить развитие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854" y="979488"/>
            <a:ext cx="2488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0872" y="1925800"/>
            <a:ext cx="248850" cy="28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59766" y="2872138"/>
            <a:ext cx="248850" cy="28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8965" y="3818450"/>
            <a:ext cx="248850" cy="28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геномных нарушений у человека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Трисомия 21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21-я хромосома приводит к синдрому Дауна. Для него характерны особенности строения лица, задержка развития и различная степень нарушения интеллекта, поэтому диагноз требует комплексного наблюдения.
</a:t>
            </a:r>
            <a:endParaRPr lang="en-US" sz="96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Трисомия 18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Трисомия 18 вызывает синдром Эдвардса. Нарушение затрагивает многие системы органов, поэтому состояние обычно сопровождается тяжёлыми врождёнными аномалиями и серьёзными трудностями выживания в раннем возрасте.
</a:t>
            </a:r>
            <a:endParaRPr lang="en-US" sz="96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Трисомия 13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трисомии 13 развивается синдром Патау. Он связан с множественными пороками развития, включая поражение нервной системы и органов чувств, из-за чего прогноз для ребёнка крайне тяжёлый.
</a:t>
            </a:r>
            <a:endParaRPr lang="en-US" sz="965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Моносомия X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синдроме Тернера у девочек отсутствует одна из X-хромосом. Это влияет на рост, формирование половой системы и репродуктивную функцию, хотя интеллект обычно сохраняется.
</a:t>
            </a:r>
            <a:endParaRPr lang="en-US" sz="9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и индуцированные мутации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Самопроизвольные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мутации возникают без внешнего воздействия и связаны с редкими ошибками копирования ДНК. Они отражают естественную ограниченность точности репликации и работы систем исправления повреждений.
</a:t>
            </a:r>
            <a:endParaRPr lang="en-US" sz="905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репарации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механизмы репарации не успевают устранить дефект, изменение сохраняется после следующего деления клетки. Тогда случайная ошибка превращается в устойчивую мутацию наследственного материала.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мутагенов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Индуцированные мутации вызываются ультрафиолетом, ионизирующей радиацией и химическими веществами. Эти факторы повреждают молекулу ДНК напрямую или повышают вероятность ошибок при её восстановлении.
</a:t>
            </a:r>
            <a:endParaRPr lang="en-US" sz="955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риск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повреждение ДНК и чем выше нагрузка на системы ремонта, тем больше вероятность мутаций. Поэтому длительное воздействие мутагенов особенно опасно для клеток организма.
</a:t>
            </a:r>
            <a:endParaRPr lang="en-US" sz="10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и закрепляется мутация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изменений в ДНК и их передачи при делении клеток.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860" y="1239627"/>
            <a:ext cx="2387760" cy="191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123" y="1239627"/>
            <a:ext cx="2387760" cy="191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Мутагены и их источники в окружающей среде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свет, который повреждает ДНК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Ультрафиолетовое излучение действует незаметно, но способно изменять молекулы ДНК в клетках кожи. При частом и длительном воздействии возрастает риск ошибок в делении клеток и накопления повреждений.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примеси повседневной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табачного дыма, нитрозосоединения и некоторые промышленные реагенты относятся к химическим мутагенам. Они могут проникать в организм с воздухом, пищей или при контакте с загрязнённой средой.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биологические факторы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и подвижные генетические элементы тоже способны изменять наследственный материал. Такие факторы особенно важны в медицине и биологии, потому что их действие связано с клеткой-хозяином.
</a:t>
            </a:r>
            <a:endParaRPr lang="en-US" sz="10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последствия мутаций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общебиологическим представлениям о последствиях мутаций.
</a:t>
            </a:r>
            <a:endParaRPr lang="en-US" sz="674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показано схематично: реальная доля зависит от типа организма, гена и условий среды.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изменения встречаются чаще всего, а полезные редки, но именно они дают материал для отбора и адаптации.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 эволюции и селекции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наследственной изменчивости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варианты генов и признаков, на которые затем действует естественный отбор. Без такого материала эволюция не могла бы накапливать полезные изменения.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31860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селекции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мутационные изменения используют для получения новых сортов растений и пород животных с нужными качествами. После отбора сохраняют только те варианты, которые полезны человеку.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60982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микроорганизмов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мутации в генах-мишенях лекарств и в обменных путях могут снижать чувствительность к антибиотикам. Поэтому устойчивость к препаратам часто появляется и быстро распространяется.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генных, хромосомных и геномных мутаций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три уровня мутаций по масштабу изменений и их биологическим последствиям.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изменения определяет риск: от точечной замены в гене до крупных нарушений кариотипа и развития организма.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биологии и примеров из медицинской генетики.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9860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6394" y="189860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5694" y="1898603"/>
            <a:ext cx="230213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4994" y="1898590"/>
            <a:ext cx="230213" cy="263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выявления мутаций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увидеть число и крупные перестройки хромосом. Его используют, когда нужно оценить кариотип и выявить анеуплоидии или большие структурные изменения.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помогает обнаружить конкретные изменения в ДНК, если известен искомый участок. Метод широко применяют в диагностике и генетических исследованиях.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определяет точную последовательность нуклеотидов и выявляет даже небольшие мутации. Это один из самых точных способов анализа наследственного материала.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Флуоресцентная гибридизация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FISH-метод показывает расположение нужных участков хромосом с помощью меченых зондов. Он полезен при поиске перестроек, амплификаций и отдельных хромосомных аномалий.
</a:t>
            </a:r>
            <a:endParaRPr lang="en-US" sz="11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9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 — не случайная мелочь, а важный механизм изменений
</a:t>
            </a:r>
            <a:endParaRPr lang="en-US" sz="3393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различаются по масштабу, но все они меняют наследственную информацию. Их изучение помогает понять болезни, эволюцию, селекцию и то, как живые системы приспосабливаются к среде.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2026-06-01T15:43:40Z</dcterms:created>
  <dcterms:modified xsi:type="dcterms:W3CDTF">2026-06-01T15:43:40Z</dcterms:modified>
</cp:coreProperties>
</file>