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Тропы, фигуры речи, звукопись и фразеологизмы делают речь ярче и точнее.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помогают лучше понимать стихи и рассказы, замечать настроение автора и точнее выражать свои мысли в устных ответах и небольших письменных работах.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языковыми средствами выразительности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 и обороты, которые не просто называют предмет, а показывают его ярче, точнее и выразительнее, помогая читателю сразу представить картину и почувствовать настроение текста.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средства работают на уровне слова, словосочетания и предложения: одни меняют значение, другие усиливают мысль, третьи делают фразу более звучной и запоминающейся.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автор может выделить важную деталь, передать эмоцию, создать образ героя или природы и направить внимание читателя на главное.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выразительные средства помогает понимать художественный текст глубже и самому строить речь так, чтобы она была точной, ясной и живой.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 в тексте и в окружающей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 и рассказах образные выражения помогают увидеть предмет не как в словаре, а как живую картину: природа, человек и событие становятся более выразительными и запоминающимися.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фразах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обычной речи мы говорим: «золотая осень», «море огней», «ветер гуляет по улице». Такие обороты делают высказывание эмоциональнее и понятнее собеседнику.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 вызывает у читателя не только понимание, но и чувство: интерес, удивление, радость, тревогу или восхищение. Поэтому она особенно заметна в поэзии.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замечать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уметь находить такие выражения, легче понимать авторский замысел, объяснять роль деталей в тексте и самому подбирать более точные слова для своих ответов.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342" y="1572310"/>
            <a:ext cx="3372483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 фигуры речи: основное различие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средства изменяют речь и какой эффект они создают.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создают образ и переносят смысл, а фигуры речи усиливают мысль, внимание и звучание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 и 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как образное определение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 — это образное определение, которое не просто называет признак, а делает его заметным и выразительным: «тихий вечер», «свежий ветер», «золотые листья».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часто показывает настроение автора, его оценку и отношение к изображаемому. С его помощью описание может стать тёплым, тревожным, торжественным или печальным.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эпитеты появляются в описаниях природы, внешности героя и внутреннего состояния человека, потому что именно там важна точность и эмоциональность детали.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просто сообщает признак, а делает образ ярче и живее, помогает увидеть предмет по-новому и вызывает определённое чувство, перед нами эпитет.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метафора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открытое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 сопоставляет предметы с помощью слов «как», «словно», «будто», «точно»: например, «смелый, как лев». Оно делает сходство понятным и наглядным.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скрытая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значение без прямого сравнения: «золотой дождь листьев», «огонь глаз», «река людей». Она звучит компактнее и часто воспринимается ярче.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обоих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сравнение, и метафора помогают увидеть сходство между разными предметами или явлениями, сделать речь образной и помочь читателю лучше представить описываемую картину.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есть слова «как», «словно», «будто», «точно», это чаще всего сравнение. Если же сходство передано без этих слов, обычно перед нами метафора.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средство выразительности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для стихотворения, рассказа или небольшого отрывка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 его художественная роль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приёма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наделяет неживые предметы, явления природы или отвлечённые понятия действиями и чувствами человека: «ветер шепчет», «солнце улыбается», «ночь опустилась».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делает описание более живым и понятным, словно мир вокруг человека начинает говорить и действовать вместе с ним. Так текст становится ближе читателю.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часто используют в сказках, лирических стихотворениях и пейзажных зарисовках, потому что там особенно важно создать ощущение движения, жизни и настроения.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играет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олицетворения автор может вызвать сочувствие, удивление или спокойствие, а также показать своё отношение к природе, событию или переживанию героя.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 литота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 — это сильное преувеличение: «ждал сто лет», «море слёз», «тысяча дел». Она помогает показать очень сильное чувство, удивление или восторг.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Литота, наоборот, намеренно уменьшает значение: «мальчик с пальчик», «капля в море», «небольшая помощь». Такой приём делает высказывание мягче или ироничнее.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их используют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средства помогают автору передать оценку предмета или события особенно выразительно. С их помощью можно подчеркнуть важность, вызвать улыбку или усилить эмоцию.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что-то явно преувеличено, это гипербола. Если предмет нарочно показан очень маленьким, слабым или незначительным, это литота.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 средство усиления мысли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возвращает внимание к важному слову или мысли, поэтому фраза звучит убедительнее и запоминается легче. Он помогает автору выделить чувство, просьбу или предупреждение без длинных объяснений.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стихах, песнях и пословицах повтор делает речь более ритмичной и стройной. Благодаря этому текст звучит цельно, а отдельные строки легче читать вслух и запоминать наизусть.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может быть лексическим, когда повторяется слово, или строиться на повторе начала и конца фраз. Анафора и эпифора особенно заметны, потому что задают чёткий рисунок речи.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эмоцию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часто передаёт волнение, радость, тревогу или настойчивость. Одна и та же формула, сказанная несколько раз, звучит сильнее и помогает точнее почувствовать настроение героя или автора.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сильнее влияют на образ, эмоцию и ритм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чаще всего работают на образность, а фигуры речи заметнее в звучании и интонации фразы.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эпитет и олицетворение усиливают образ, повтор — ритм, а риторический вопрос — эмоциональное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 и 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 риторический вопрос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меняет привычный порядок слов в предложении и тем самым выделяет нужную часть высказывания. Такой приём помогает сделать фразу более выразительной и заметной для читателя.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ставят не на обычное место, оно звучит сильнее и становится смысловым центром. Особенно это важно в художественном тексте, где автор подчёркивает главное настроение или деталь.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 задают не ради ответа, а ради чувства: удивления, сомнения, тревоги или возмущения. Он вовлекает читателя в размышление и делает интонацию более напряжённой.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 риторический вопрос нередко встречаются рядом, потому что оба средства усиливают выразительность. Одно помогает выделить слово, другое — усилить переживание и обращение к читателю.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нельзя понимать по отдельности: в них важен весь оборот целиком. Если кто-то «бьёт баклуши» или «водит за нос», смысл не складывается из буквальных значений слов, поэтому такие выражения нужно запоминать как готовые.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фразы, которые живут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часто приходят из литературы, мифов и истории. Они быстро становятся узнаваемыми, потому что передают яркую мысль в короткой форме и легко переходят из книги в живую речь.
</a:t>
            </a:r>
            <a:endParaRPr lang="en-US" sz="89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фразеологизмы помогают сделать высказывание точнее, смешнее или образнее. Один устойчивый оборот может заменить длинное объяснение и сразу создать нужное впечатление у собеседника.
</a:t>
            </a:r>
            <a:endParaRPr lang="en-US" sz="88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 крылатые выражения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Звукопись: аллитерация и ассонанс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Звукопись: аллитерация и ассонанс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 звуков создаёт ощущение шороха, стука, свиста или напряжения. Такой приём особенно заметен, когда в строке много похожих согласных и слова начинают звучать почти как музыка.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гласных делает фразу плавной, мягкой или напевной. Он помогает передать спокойствие, протяжность, тишину или печальное настроение, особенно в лирических стихотворениях.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не просто украшает текст, а поддерживает его содержание. Подбор звуков может передать движение, шум ветра, тихий разговор или тревожное ожидание ещё до полного понимания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средств выразительности в литературных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приёмы меняют образ, интонацию и смысл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текст может звучать по-разному: одни средства рисуют картину, другие усиливают чувство или делают фразу более запоминающейся.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 и 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выразительные средства в школьном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фрагмента в школьной практике.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средств выразительности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сравнение и метафору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есть сходство между предметами, поэтому их легко перепутать. Нужно смотреть, есть ли слова как, словно, будто, точно: если они есть, перед нами сравнение.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эпитетом любое красивое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 — это не просто яркое слово, а образное определение, которое выделяет признак предмета. Если слово употреблено в прямом значении и не создаёт образа, это ещё не эпитет.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средство выразительности, важно определить, используется ли слово буквально или переносно. Именно это помогает отличить метафору, олицетворение и другие тропы от обычного называния предмета.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слово и 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 нужно рассматривать целиком, а не по отдельным словам. Если смысл меняется только внутри всего оборота, значит, речь идёт о фразеологизме, а не о случайном сочетании слов.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в современной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заголовки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слоганы и заголовки часто строятся на метафоре, повторе или игре слов. Так они быстрее привлекают внимание и лучше удерживаются в памяти читателя или слушателя.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блоги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коротких видео выразительные средства помогают создать ритм, настроение и узнаваемую интонацию. Особенно заметны повтор, рифма, звукопись и яркие образные сравнения.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образные выражения делают фразу живее и помогают передать эмоцию без длинного объяснения. Иногда одно удачное сравнение или устойчивый оборот звучит точнее, чем несколько обычных предложений.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ярко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речь ценит выразительность в нескольких словах. Поэтому хорошо работают метафора, ритмичная формула и точный повтор: они делают сообщение сильнее, а мысль — более заметной.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язык становится ярче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выразительности помогают увидеть образ, услышать ритм и почувствовать настроение текста. Чем лучше мы их узнаём, тем точнее понимаем автора и тем выразительнее говорим сами.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2026-05-28T18:05:56Z</dcterms:created>
  <dcterms:modified xsi:type="dcterms:W3CDTF">2026-05-28T18:05:56Z</dcterms:modified>
</cp:coreProperties>
</file>