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«Мыслящая лира»: поэзия как форма размышления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соединяет чувство, мысль и нравственный выбор человека.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поэзия как пространство мысли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«мыслящей лиры» складывалась там, где стихотворение становилось не только исповедью, но и способом понять время, историю, свободу и ответственность слова.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выражение «мыслящая лира»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Лира в литературе — символ поэзии, а слово «мыслящая» подчеркивает, что стихотворение несет не только чувство, но и самостоятельный взгляд на мир.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лирике образ, ритм и звук работают на смысл: через них поэт ставит вопросы о времени, памяти, судьбе личности и нравственном выборе.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Интеллектуальная поэзия не сообщает готовый ответ. Она побуждает читателя размышлять вместе с автором и видеть в частном переживании общечеловеческое.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как свидетель эпохи и внутреннего мира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 русской литературе нередко становится наблюдателем переломных событий. Его голос фиксирует не только внешнюю историю, но и напряжение эпохи, которое чувствует человек.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переживание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важен внутренний конфликт. Детали рукописи, свечи, дороги, ночного города помогают передать сосредоточенность мысли и движение сознания.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интеллектуальной лирики в русской поэзии XIX–XX веков
</a:t>
            </a:r>
            <a:endParaRPr lang="en-US" sz="186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поздних этапах поэзия становится более многозначной, психологически насыщенной и философски сложной.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идет от личной свободы к усложнению смысла и исторического самосознания.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авторская периодизация по русской литературе XIX–XX веков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Пушкинская традиция: гармония чувства и мысли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ясность выражения сочетается с размышлением о свободе, вдохновении и достоинстве личности. Мысль звучит просто, но не теряет глубины.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«Пророк», «Поэту», «Я памятник себе воздвиг нерукотворный» показывают поэзию как служение истине, слову и высокому назначению человека.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Пушкинская лирика убеждает: интеллектуальная поэзия может быть точной, музыкальной и прозрачной, сохраняя при этом философскую значимость.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Лермонтов: мысль, рождающаяся из конфликта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Лермонтовская лирика строится на напряжении между мечтой и реальностью. Из этого внутреннего разлада рождается не отвлеченная идея, а живая философская интонация.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одиночества, разобщенности с обществом и поиска смысла придают стихам трагическую глубину. Лирический герой постоянно измеряет себя и мир через конфликт.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«Парусе», «И скучно и грустно», «Выхожу один я на дорогу» переживание становится формой размышления о времени, судьбе и цене внутренней свободы.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возникает исповедь поколения: личное чувство у Лермонтова выходит за пределы частной биографии и приобретает общественную и историческую остроту.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интеллектуальной лирики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свойства «мыслящей лиры» и их художественное выражение.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Интеллектуальная лирика объединяет личное чувство, художественную форму и более широкий культурный смысл.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русской поэзии XIX–XX веков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и поэзия парадокса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Хаос и космос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умеет показать мир как единство противоположностей. В его лирике порядок природы соседствует с ощущением тайны, а спокойный пейзаж внезапно открывает скрытое напряжение бытия и мысли.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 и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поэта слово не исчерпывает реальность, а лишь приближается к ней. Поэтому в его стихах так важны пауза, недосказанность и намек: они передают то, что нельзя выразить прямым высказыванием.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Мгновение и вечность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Ночное небо, гроза, море, сумерки становятся не просто пейзажем, а образом философского прозрения. Через них Тютчев показывает, как краткий человеческий миг соприкасается с вечным и необъяснимым.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стихотворение с интеллектуальным содержанием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переход от жизненного впечатления к философскому обобщению в лирике.
</a:t>
            </a:r>
            <a:endParaRPr lang="en-US" sz="1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век: усложнение языка, символа и смысла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ищет новые формы выражения переживания и мысли. Усиливается интерес к символу, подтексту и музыкальности речи, а стихотворение становится пространством философского поиска.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Символисты выводят в центр темы тайны бытия, кризиса культуры и духовного преображения. Слово воспринимается как знак скрытой реальности, а образ — как путь к смыслу.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Акмеисты стремятся к точности, предметности и смысловой ясности, сохраняя интеллектуальную насыщенность текста. Футуристы, напротив, обновляют язык через эксперимент и резкую интонацию.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перелом усиливает тему ответственности художника перед временем. Поэзия становится более напряженной, многослойной и внутренне конфликтной, отражая кризис культуры и поиск новых ориентиров.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формирующие интеллектуальную лирику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часто переплетаются, образуя не отдельные мотивы, а единую систему вопросов о человеке и его выборе.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время, свобода и любовь: именно они чаще всего становятся основой нравственного и философского размышления.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русской лирике XIX–XX веков; распределение тематических акцентов в учебном анализе
</a:t>
            </a:r>
            <a:endParaRPr lang="en-US" sz="67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Блок: история, музыка и предчувствие перемен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А. А. Блока личное чувство почти всегда связано с ощущением надвигающегося исторического перелома. Даже интимная интонация у него звучит как отклик на судьбу эпохи.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стиха, символические образы города, ночи, дороги и метели создают напряженную атмосферу ожидания. Через них Блок передает не событие, а внутренний ритм времени.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Прекрасной Дамы, революционного предчувствия и духовного кризиса показывает, как лирика может соединять мечту, тревогу и историческое сознание в одном художественном пространстве.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334" y="1581850"/>
            <a:ext cx="5043881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и их интеллектуальные доминанты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литературных характеристик поэтов XIX–XX веков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по-разному русские поэты раскрывают мысль в лирике.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основа одна: лирика становится формой мысли, но каждый автор выбирает свой способ ее выразить — от ясности до символической сложности.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Маяковский: мысль в ритме эпохи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В. В. Маяковского стих строится на резком ритме, обращении к читателю и плакатной энергии. Поэтическая мысль звучит открыто, напряженно и публично, как разговор о настоящем.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фабричный шум, лестничная строка и контрастные образы делают лирику динамичной. Через эту форму поэт говорит о труде, революции, новом человеке и личной ответственности перед временем.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средства, усиливающие мысль в стихотворении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работают не по отдельности: в сильном тексте они усиливают друг друга и выстраивают единую интонацию размышления.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метафора и антитеза: они одновременно создают образ и логическое напряжение, необходимое для философской лирики.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анализу поэтических текстов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86208"/>
            <a:ext cx="206700" cy="183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Пастернак: мысль как движение живой природы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процесс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Пастернака мир не статичен: он движется, обновляется, дышит и меняется. Природное явление становится способом увидеть внутренний закон жизни и времени.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особенно внимателен к точности выражения. Для него слово не украшение, а нравственный выбор, поэтому каждый образ несет смысловую и этическую нагрузку.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образа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отличаются высокой плотностью впечатлений, звуковой выразительностью и ощущением непосредственного присутствия. Мысль возникает из живого восприятия, а не из отвлеченной схемы.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мире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Пастернака включен в общую жизнь природы, культуры и истории. Поэтому размышление о человеке у него всегда связано с вопросом о гармонии и обновлении.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«мыслящей лиры»: от впечатления к смыслу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перейти от чтения стихотворения к его содержательному и историко-литературному анализу.
</a:t>
            </a:r>
            <a:endParaRPr lang="en-US" sz="9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понятия «мыслящая лира»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быстрых сообщений и коротких форматов поэзия сохраняет ценность вдумчивого чтения: она учит замечать нюансы смысла, интонации и скрытые связи между словами.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«Мыслящая лира» напоминает, что личное переживание может быть способом разговора о времени, свободе, памяти и ответственности, а не только частным признанием автора.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это тренировка критического мышления: нужно не просто пересказать текст, а увидеть, как образ, ритм и композиция формируют авторскую мысль.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чтение помогает лучше понимать культуру в целом: поэзия становится не украшением программы, а инструментом осмысления человека, истории и нравственного выбора.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Поэзия, которая помогает мыслить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«Мыслящая лира» показывает, что стихотворение способно соединять чувство, мысль и исторический опыт. Русская поэзия XIX–XX веков учит читать мир глубже и внимательнее.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2026-05-23T11:15:44Z</dcterms:created>
  <dcterms:modified xsi:type="dcterms:W3CDTF">2026-05-23T11:15:44Z</dcterms:modified>
</cp:coreProperties>
</file>