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Подцарство Настоящие Бактерии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бактерии — разнообразные и важные прокариоты, влияющие на природу и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бактерий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1676 году Левенгук впервые увидел бактерии в микроскоп. В XIX веке Пастер и Кох доказали их роль в болезнях и брожении, а в XX веке бактерии выделили в отдельное подцарство.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основана на генетических данных и физиологических свойствах, отражающих разнообразие бактерий.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подцарстве насчитывается множество типов и классов, различающихся по строению клеточной стенки, метаболизму и морфологии.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бактерии относятся к царству Бактерии и отличаются молекулярными особенностями от архей и эукариот.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бактерий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бактериальной клетки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 мембрана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Бактериальная клетка окружена клеточной стенкой из муреина, обеспечивающей прочность. Под ней находится цитоплазматическая мембрана, регулирующая обмен веществ.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содержание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располагается цитоплазма с рибосомами и нуклеоид — кольцевая молекула ДНК. Ядра и мембранных органелл у бактерий нет.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бактерии имеют жгутики для движения, пили для прикрепления и капсулу для защиты от внешних влияний.
</a:t>
            </a:r>
            <a:endParaRPr lang="en-US" sz="13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 имеют шарообразную форму и могут образовывать цепочки или скопления.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 — палочковидные бактерии, встречаются как одиночно, так и в группах.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Спириллы характеризуются спиралевидной формой, а вибрионы — изогнутой.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большинства бактерий варьируются от 1 до 5 микрометров, но встречаются и гиганты до 0,75 мм.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размеры бактерий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передвижения бактерий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и скольжение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состоят из белка флагеллина и обеспечивают активное движение бактерий. Некоторые виды передвигаются скольжением по поверхностям.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Таксисы — ориентация в 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реагируют на стимулы: фототаксис ориентирует к свету, хемотаксис — к химическим веществам, аэротаксис — к кислороду.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Микробиологические исследования, 2023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настоящих бактерий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доминируют за счёт широкого спектра доступных органических веществ.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бактерии обеспечивают первичное производство в экосистемах, используя свет и химические реакции.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минут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 минимальный период удвоения бактериальной популяции в оптимальных условиях.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деление позволяет бактериям быстро распространяться и адаптироваться к среде.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обмен у бактерий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Конъюгация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включает прямой перенос ДНК между бактериями через специальные пили. Конъюгация способствует быстрой передаче новых генов и признаков.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могут захватывать свободные фрагменты ДНК из окружающей среды, внедряя новые гены в собственный геном и повышая генетическое разнообразие.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Трансдукция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— вирусы бактерий — переносят ДНК между клетками, что ускоряет эволюцию и помогает бактериям сопротивляться внешним угрозам.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230" y="1119450"/>
            <a:ext cx="4599640" cy="307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описывает основные функции бактерий: разложение, симбиоз, участие в биохимических циклах, патогенные взаимодействия.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7 класса, ФГОС 2022–2023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природе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обеспечивают жизненно важные процессы для поддержания экосистем и здоровья живых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975" y="1501753"/>
            <a:ext cx="792600" cy="704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2962" y="3185803"/>
            <a:ext cx="792600" cy="704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01753"/>
            <a:ext cx="792600" cy="704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человек: взаимовлияние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микрофлора, включая кишечную палочку, помогает переваривать пищу, синтезировать витамины и поддерживать иммунитет человека.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вызывают заболевания, такие как холера, дизентерия и туберкулёз, влияя на здоровье человека и животных.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в выпечке хлеба, производстве молочных продуктов, создании антибиотиков и биотехнологических препаратов.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бактерий очищают загрязнённую воду и почву, а также разрабатывают биопрепараты для охраны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Патогенные бактерии и заболевания
</a:t>
            </a:r>
            <a:endParaRPr lang="en-US" sz="1952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Стрептококки вызывают ангину и скарлатину, стафилококки — гнойные инфекции, сальмонеллы провоцируют пищевые токсикоинфекции. Холерный вибрион и туберкулёзная палочка вызывают серьёзные болезни с различными симптомами.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происходит через загрязнённую воду и пищу, а также контакт с больными людьми или животными. Инкубационный период варьируется от одного дня до нескольких недель, что затрудняет своевременную диагностику.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Антибиотики, такие как пенициллин, эффективно подавляют рост или уничтожают бактерии, обеспечивая лечение многих инфекций и снижение смертности.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применение и соблюдение дозировки важно для предотвращения развития устойчивых штаммов бактерий и минимизации побочных эффектов у пациентов.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новых антибиотиков продолжаются, учитывая угрозу резистентности и необходимость борьбы с опасными патогенными микроорганизмами.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 борьба с бактериями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Антибиотикорезистентность: современная проблема
</a:t>
            </a:r>
            <a:endParaRPr lang="en-US" sz="1977" dirty="0"/>
          </a:p>
        </p:txBody>
      </p:sp>
      <p:sp>
        <p:nvSpPr>
          <p:cNvPr id="6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роста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развивается из-за неконтролируемого применения антибиотиков и прерывания курсов лечения. Бактерии адаптируются, создавая защитные механизмы против препаратов.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824025" y="1343753"/>
            <a:ext cx="4039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 новые лекарства, улучшение диагностики и профилактические меры в медицине и сельском хозяйстве для контроля распространения устойчивых штаммов.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Микробиологические исследования, 2022 год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бактерий по средам обитания
</a:t>
            </a:r>
            <a:endParaRPr lang="en-US" sz="2297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бактерии играют ключевую роль в разложении органики и плодородии почв, что важно для экосистем и сельского хозяйства.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резервуар бактерий — почва, обеспечивающая биологическое разнообразие, а патогенные виды — относительно небольшая, но значимая часть популяции.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Термофильные бактерии живут в горячих источниках с температурами выше 80 °C, например, Thermus aquaticus используют в молекулярной биологии для ПЦР-метода.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Экстремофильные бактерии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Психрофильные бактерии обитают в условиях Арктики и Антарктиды, адаптируясь к температурам ниже нуля, что позволяет изучать жизнь в экстремальных холодах.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Кислотофилы переживают среды с очень низким pH ниже 3, а щелочефилы предпочитают щелочные пространства с pH выше 11, расширяя представления о выживании микроорганизмов.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экстремофилов важно для разработки новых биотехнологий и понимания пределов жизни на Земле и возможных внеземных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Бактерии-симбионты в природе
</a:t>
            </a:r>
            <a:endParaRPr lang="en-US" sz="2105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 рода Rhizobium живут в корневых клубеньках бобовых растений, переводя атмосферный азот в доступные формы, что способствует росту растений и плодородию почв.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Кишечные бактерии человека и животных синтезируют витамины группы K и B12, а также помогают расщеплять клетчатку, улучшая пищеварение и укрепляя иммунитет хозяина.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с участием бактерий
</a:t>
            </a:r>
            <a:endParaRPr lang="en-US" sz="2573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микробиологии, 2023 год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646" y="1534738"/>
            <a:ext cx="634297" cy="6342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252" y="2643847"/>
            <a:ext cx="634297" cy="634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289" y="3785183"/>
            <a:ext cx="555010" cy="6342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настоящих бактерий
</a:t>
            </a:r>
            <a:endParaRPr lang="en-US" sz="2792" dirty="0"/>
          </a:p>
        </p:txBody>
      </p:sp>
      <p:sp>
        <p:nvSpPr>
          <p:cNvPr id="9" name="Text 2"/>
          <p:cNvSpPr txBox="1"/>
          <p:nvPr/>
        </p:nvSpPr>
        <p:spPr>
          <a:xfrm>
            <a:off x="1159463" y="1392222"/>
            <a:ext cx="4901100" cy="8710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бактерий помогает бороться с инфекциями, разрабатывать новые препараты и методы лечения инфекционных заболеваний.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1125625" y="2501336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азотфиксирующих бактерий способствует увеличению урожайности и снижению применения химических удобрений.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1159463" y="3642678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применяются для производства витаминов, ферментов и лекарственных средств, расширяя возможности современной науки и промышленности.
</a:t>
            </a:r>
            <a:endParaRPr lang="en-US" sz="140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бактерии: фундамент жизни на Земле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бактерии обеспечивают устойчивость экосистем, здоровье людей и развитие технологий, оставаясь важнейшей областью исследований в биологии и медицине.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2026-05-07T13:40:32Z</dcterms:created>
  <dcterms:modified xsi:type="dcterms:W3CDTF">2026-05-07T13:40:32Z</dcterms:modified>
</cp:coreProperties>
</file>