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поэзия в лирике М. Ю. Лермонтова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показывает, как слово защищает свободу, честь и внутреннюю правду.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эпоха и личный опыт поэта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писал в эпоху строгого порядка и цензуры. Его личные потери, учёба, конфликты и служба на Кавказе усилили чувство независимости и внутреннего протеста.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свобода и поэзия у Лермонтова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у Лермонтова — это не только отсутствие запретов, но и умение сохранять внутреннюю самостоятельность, достоинство и верность себе.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в его лирике связана с правдой, совестью и нравственным выбором. Стихотворение становится способом сказать то, что нельзя скрывать.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часто оказывается один против толпы, равнодушия и лжи. Поэтому честное слово поэта звучит как защита чести и протеста.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в романтической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и зоркий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поэт — особая личность, которая тоньше чувствует мир и острее переживает несправедливость. Он нередко остаётся непонятым и одиноким.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знак внутренней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дорога, горы и ветер помогают передать его внутреннее движение. Такие образы подчёркивают сосредоточенность, напряжение и стремление к свободе.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«Парус» как образ стремления к свободе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парус становится символом человека, который не хочет тихой, но пустой жизни. В нём слышится стремление к выбору и движению.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важен контраст между покоем и беспокойством. Герой не находит удовлетворения в неподвижности и словно ищет свою дорогу.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«Парус» учит видеть свободу как готовность к переменам. Это не отдых, а смелость не соглашаться на безжизненное существование.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туман и буря создают ощущение поиска. Эти образы показывают, что свобода у Лермонтова связана с тревогой и внутренним напряжением.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Поэта» — гражданский протест и боль утраты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появления этого текста Лермонтов был замечен как поэт, умеющий говорить о чести, правде и ответственности общества.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связано с гибелью А. С. Пушкина и стало одним из самых известных гражданских произведений Лермонтова.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звучит обвинение светскому обществу, которое окружило поэта равнодушием и враждой. Скорбь здесь соединяется с гневом и чувством справедливости.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457239"/>
            <a:ext cx="4663800" cy="22290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М. Ю. Лермонтова, указанные в теме урока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главные мотивы темы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вместе раскрывают тему свободы личности и назначения поэзии.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поэт связан с внутренней свободой, ответственностью и правом говорить правду.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58809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99856"/>
            <a:ext cx="376800" cy="3349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15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«Поэт» и судьба художественного слова
</a:t>
            </a:r>
            <a:endParaRPr lang="en-US" sz="2153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ответственность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показывает, что талант без высокой цели теряет смысл. Поэт отвечает за то, как и ради чего он пользуется своим словом.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и честь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искусство у Лермонтова связано с нравственным выбором. Поэзия не украшает речь, а помогает говорить честно и сохранять достоинство.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 служение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слово становится дорогой, на которой человек проверяется делом. Поэтому стихотворение учит понимать творчество как серьёзное служение.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тема: от одиночества к миссии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произведений показывает, как меняется понимание свободы и роли поэта.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помогают увидеть, как у Лермонтова поэзия становится испытанием характера и нравственным выбором.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произведений особенно ясно показывают, что дар поэта требует мужества, одиночества и верности правде.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Лермонтова, перечисленные в теме презентации
</a:t>
            </a:r>
            <a:endParaRPr lang="en-US" sz="10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природы, в которых слышится свобода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море часто кажется живым и беспокойным, будто само отвечает на состояние человека. Одинокий парус на широком просторе вызывает чувство поиска и внутренней тревоги. В таком пейзаже свобода не выглядит спокойной: она связана с движением, риском и готовностью идти навстречу неизвестности.
</a:t>
            </a:r>
            <a:endParaRPr lang="en-US" sz="852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горизонт и одинокий парус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ветер и грозовое небо у Лермонтова создают образ мира, где человек ощущает и силу, и одиночество. Кавказский пейзаж особенно выразителен: он передаёт простор, суровость и независимость. На таком фоне лирический герой словно слышит собственный голос и проверяет его на прочность.
</a:t>
            </a:r>
            <a:endParaRPr lang="en-US" sz="886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горы и дыхание воли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как главный приём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строит стихотворения на резких противопоставлениях, чтобы сразу показать нравственный выбор героя: свобода или зависимость, правда или ложь, внутренний голос или шум толпы.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бури и покоя делает чувство напряжённым и зримым. Герой как будто выбирает не удобство, а путь, на котором нужно сохранять достоинство и не отступать.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поэта и толпы помогают увидеть конфликт личности и общества. Поэт чувствует глубже, а толпа остаётся равнодушной, суетной и неспособной понять высокую цель слова.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этот приём особенно удобен: два противоположных полюса смысла видны почти в каждом ключевом тексте и помогают быстро понять основную мысль.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ключевых стихотворений М. Ю. Лермонтова по школьной программе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мотивы лирики Лермонтова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точный подсчёт, а смысловую значимость мотивов в ключевых стихотворениях.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одиночество, свобода и протест: именно они сильнее всего выражают лермонтовское понимание личности и поэтического долга.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толпа: конфликт непонимания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Лермонтова поэт остаётся верен совести и правде, даже когда его не слышат. Его внутренний мир глубже и сложнее, чем привычный взгляд большинства.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у Лермонтова часто связана с суетой, громкими словами и равнодушием. Она не умеет увидеть в поэте не развлечение, а человека высокой ответственности.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этого конфликта рождается мотив несвободы: герой одинок среди людей, но не отказывается от собственного голоса и сохраняет нравственную независимость.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912526"/>
            <a:ext cx="4339200" cy="17292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которые раскрывают тему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помогают Лермонтову соединять чувство, мысль и образ в одном стихотворении.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средствами становятся символ и антитеза: они особенно ясно передают борьбу, выбор и внутреннюю свободу героя.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поэтики М. Ю. Лермонтова в школьном курсе литературы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 Байроном помогает увидеть истоки романтического героя, но Лермонтов не повторяет чужой путь. Он делает свою поэзию более связанной с Россией, личной болью и нравственным поиском.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особенно заметны в его лирике: байроновская и собственно лермонтовская.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романтической лирики Байрона и Лермонтова
</a:t>
            </a:r>
            <a:endParaRPr lang="en-US" sz="10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как внутренняя категория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Лермонтова свобода начинается с честности и верности себе. Человек может быть ограничен обстоятельствами, но всё равно способен выбирать, как поступать и что считать правдой.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часто одинок, однако это одиночество не ломает его. Оно помогает сохранить достоинство, не подстраиваться под толпу и не изменять собственным убеждениям.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понимание свободы близко школьнику: оно связано с характером, ответственностью и умением говорить правду спокойно, но твёрдо, даже когда это непросто.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00" y="1334582"/>
            <a:ext cx="3829800" cy="33847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400" y="623700"/>
            <a:ext cx="80757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Лермонтова важны современному школьнику
</a:t>
            </a:r>
            <a:endParaRPr lang="en-US" sz="2241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96525" y="192792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тоже сталкивается с ситуациями, где нужно отстаивать своё мнение и не бояться быть непохожим на других. Стихи Лермонтова помогают увидеть, что самостоятельность начинается с внутренней честности.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72050" y="1333750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выбора в повседневной жизни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6525" y="374487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лирика учит говорить правду без бравады и помнить об ответственности за сказанное. Поэтому классические тексты легко связать с жизненным опытом школьника и разговором о характере.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172050" y="3150673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честного слова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произведений М. Ю. Лермонтова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 ключевыми текстами Лермонтова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тема постепенно раскрывается от личного переживания к осмыслению поэтической миссии.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произведения ведут к одной идее: поэзия у Лермонтова становится формой свободы, правды и нравственной стойкости.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которая учит свободе совести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показывает, что свобода начинается внутри человека: в честности, мужестве и верности себе. Его стихи напоминают, что сильное слово может противостоять равнодушию, несправедливости и духовной несвободе.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2026-05-22T17:20:34Z</dcterms:created>
  <dcterms:modified xsi:type="dcterms:W3CDTF">2026-05-22T17:20:34Z</dcterms:modified>
</cp:coreProperties>
</file>