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потепление: вызовы современного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повышение температуры Земли и его влияние на природу и общество.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климатических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Земли менялся на протяжении миллионов лет, однако с конца XIX века наблюдается резкое и беспрецедентное потепление, связанное с ростом концентрации парниковых газов из-за индустриализации.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глобального потепления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выбросы углекислого газа возникают при сжигании топлива для энергии, транспорта и производства, обладая ключевым вкладом в повышение температуры планеты.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площадь, способную поглощать углекислый газ, что усугубляет накопление парниковых газов в атмосфере и ускоряет климатические изменения.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метана и закиси азота из сельского хозяйства, а также неправильное использование природных ресурсов усиливают парниковый эффект и способствуют глобальному потеплению.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 и его усиление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 удерживает тепло, необходимое для жизни, отражая инфракрасное излучение обратно на Землю и поддерживая стабильную температуру.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концентрации CO2, CH4 и N2O превысили исторические нормы, вызывая дополнительное нагревание атмосферы и ускоряя климатические изменения.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GISS,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средней глобальной температуры (1880–2020)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ускорился с 1970-х, отражая влияние промышленного развития и выбросов парниковых газов.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непрерывное потепление и доминирующую роль человеческой деятельности в современном климате.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климатологи считают человеческую деятельность ключевым фактором глобального потепления, что подтверждают международные отчёты и исследования.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97%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уверены в антропогенной природе климатических изменений.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2022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глобальных выбросов парниковых газов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выбросов с акцентом на энергетический сектор и транспорт, ответственные за большую часть эмиссии.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 транспорт требуют приоритетных мер по сокращению выбросов для успешной борьбы с потеплением.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и повышение уровня океана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Арктика теряет сотни миллиардов тонн льда, что вносит значительный вклад в глобальное повышение уровня океана и изменение экосистем региона.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Ускоренное таяние в Арктике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1993 по 2023 год уровень моря поднялся на 9,4 см из-за таяния ледников и теплового расширения воды, угрожая прибрежным территориям по всему миру.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Рекордный рост уровня Мирового океана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океана приводит к увеличению наводнений и эрозии, создавая угрозы для инфраструктуры и жизни миллионов людей по всему земному шару.
</a:t>
            </a:r>
            <a:endParaRPr lang="en-US" sz="95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прибрежные сообщества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метеоявления как следствие потепления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частота и интенсивность волн жары, вызывая серьёзные проблемы для здоровья и сельского хозяйства.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Проливные дожди приводят к масштабным наводнениям, разрушая инфраструктуру и вызывая гуманитарные кризисы.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 становятся мощнее и более частыми, увеличивая риск серьёзных разрушений и гибели людей в поражённых районах.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становятся более продолжительными и разрушительными, что ухудшает состояние почв и снижает водные ресурсы.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биоразнообразия и экосистем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устойчивости экосистем снижает их способность к восстановлению и адаптации, что увеличивает уязвимость природных систем к изменениям климата.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ареалов биологических видов ведёт к нарушению экосистемных связей и угрожает исчезновением до 30% видов при повышении температуры на 1,5°C.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массово подвергаются отбеливанию из-за потепления воды, что разрушает морские сообщества и снижает их биоразнообразие.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Carbon Project,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Страны-лидеры по выбросам CO2 (1990–2022)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развивающихся странах продолжается рост выбросов, тогда как в ряде развитых — заметное снижение благодаря переходу на чистые технологии.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необходимость перехода к устойчивой энергетике в странах с высокими выбросами для успешного снижения глобального загрязнения.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здоровье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тепловых волн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и интенсивные тепловые волны ведут к увеличению смертности и обострению хронических сердечно-сосудистых и респираторных заболеваний, особенно среди пожилых и детей.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инфекционных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расширяет ареалы переносчиков заболеваний, что способствует возникновению малярии и лихорадки Денге в регионах, где они ранее не встречались.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издержки глобального потепления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сталкивается с падением урожайности из-за экстремальных погодных условий и изменения водного режима, что угрожает продовольственной безопасности.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затрат на страхование и адаптацию инфраструктуры связан с увеличением числа природных катастроф, вызванных изменением климата.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 восстановление разрушенных объектов требуют значительных финансовых ресурсов, что негативно влияет на экономическое развитие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91" y="1617079"/>
            <a:ext cx="264619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99856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уязвимые регионы планеты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пресной воды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и южноазиатские регионы испытывают острую нехватку доступной для питья и орошения пресной воды из-за изменяющихся климатических условий.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 засоление почв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и затяжные засухи сокращают возможности плодородных земель, ухудшая аграрное производство и создавая угрозу продовольственной безопасности.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 штормы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островные государства особенно подвержены повышению уровня моря и частым наводнениям, что ведёт к потере земель и разрушению инфраструктуры.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 здоровья населения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усугубляют доступ к медицинской помощи и способствуют распространению заболеваний, усиливая нагрузку на системы здравоохранения.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процессов усиления парникового эффекта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модель климатических изменений (IPCC, 2023)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экологические соглашения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 1997 года стал первым глобальным договором по ограничению парниковых газов и обязал развитые страны сократить выбросы.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2015 года укрепило цели ограничения потепления до 1,5°C и привлекло к ответственности все страны мира.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 Глобальный экологический фонд предоставляют поддержку для внедрения возобновляемых источников энергии и экологических инициатив.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реализация соглашений требует согласованности политики, прозрачности отчетности и участия общественности на национальных уровнях.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стран по снижению выбросов парниковых газов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Приведены основные целевые показатели и сроки достижения климатической нейтральности в ведущих мировых экономиках.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цели подчёркивают стремление сократить воздействие на климат, однако достижение требует системной трансформации экономики и технологий.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Climate Action Tracker, 2023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энергии и перспективы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чистые источники способствует сокращению выбросов CO2 и формирует основу устойчивого энергетического будущего на глобальном уровне.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возобновляемой энергетики стабильно растёт благодаря стремительному развитию солнечной и ветровой энергетики, что снижает зависимости от ископаемого топлива.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вклад в борьбу с потеплением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потребления электроэнергии и воды дома уменьшает нагрузку на энергосистемы и снижает выбросы парниковых газов.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 переработка отходов позволяют уменьшить количество захоронений и снизить загрязнение окружающей среды.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общественного транспорта или экологически чистых средств перемещения снижает индивидуальный углеродный след и способствует улучшению качества воздуха.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усилия ради устойчивого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объединённые действия государства, науки и каждого человека помогут замедлить глобальное потепление, сохранить природу и обеспечить благополучие будущих поколений.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2026-05-07T19:42:04Z</dcterms:created>
  <dcterms:modified xsi:type="dcterms:W3CDTF">2026-05-07T19:42:04Z</dcterms:modified>
</cp:coreProperties>
</file>