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древо объединяет поколения в единую семейную историю.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родословное древо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история родословных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 возникли в древности для подтверждения семьи и наследства. Сегодня они помогают сохранить память и традиции для будущих поколений.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родословного древа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родословного древа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древо — это графическое изображение семьи с уровнями для каждого поколения. Оно помогает понять связи между предками и потомками.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дерева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древе символизируют предков, а ветви — потомков. Такой образ облегчает представление семейной истории в виде живого организма.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древо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древе фиксируются имена, даты и фотографии родственников, а также степень родства, давая наглядное представление о семье.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родословных деревьев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деревья идут сверху вниз — от предков к потомкам, показывая хронологическую глубину семьи.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древья отображают одно поколение, например, братьев и сестёр, чтобы подчеркнуть его состав и связи.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модели объединяют вертикальные и горизонтальные схемы, раскрывая все родственные ветви и линии.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Примерная структура родословного древа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предков увеличивается с каждым поколением по мере удаления от вас.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прошлым поколением число предков удваивается, расширяя семейное древо.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архивы и генеалогические исследования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истории семьи помогает осознать свою идентичность и укрепляет чувство принадлежности к роду.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свою родословную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предков повышает уважение к традициям и моральным ценностям, передаваемым из поколение в поколение.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 содействует развитию уважения к старшему поколению через понимание их жизненного пути.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знания вдохновляют сохранять и развивать семейные обычаи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Беседуя с родственниками, можно узнать ценные рассказы и увидеть старинные фотографии, письма, передающиеся из поколения в поколение.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рассказы и семейные реликвии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Свиде́тельства о рождении, браке и смерти, а также церковные книги помогают точно определить факты о жизни предков.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 и архивы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и онлайн-базы данных позволяют найти дальних родственников и расширить знания о происхождении семьи.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генеалогии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о предках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обычаи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празднование дней рождения и юбилеев укрепляет семейные связи и сохраняет теплую атмосферу.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имён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предков передаются потомкам, поддерживая память о важных личностях и подчеркивая преемственность.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рецепты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блюда, готовящиеся по старинным рецептам, собирают семью и напоминают об общих корнях.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реликвий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Фамильные вещи и памятные предметы передаются как символы истории и уважения к предкам.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предков по поколениям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предков демонстрирует растущую широту семейной истории при углублении в прошлое.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рост предков иллюстрирует сложность и богатство генеалогического древа.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Генеалогические исследования за последние столетия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профессий и имён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фамилии сформировались от профессий (например, Кузнецов — кузнец) или имён (Иванов — от имени Иван), фиксируя жизненную деятельность предков.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истории и миграций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 менялись из-за войн, переселений и ошибок в документах, что отражает исторические события и перемещения семей.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фамилий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Романовых занимала престол России с XVII до начала XX века, оказав значительное влияние на политику, культуру и развитие государства в течение нескольких столетий.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II, одна из самых известных представительниц семьи Романовых, проводила реформы, укреплявшие Российскую империю и поддерживавшие просвещение.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Ломоносовых бережёт память о великом учёном Михаиле Ломоносове, продолжая вклад через научные традиции и образование в России.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легендарных семей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опроса родных, чтобы собрать устные сведения и воспоминания о предках, что станет основой для дальнейших исследований.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Изучите архивные данные — метрические книги, записи в государственных и церковных архивах, которые позволяют подтвердить родственные связи.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Систематизируйте собранные данные в списке поколений, отметьте даты рождения, браков и смерти, чтобы построить точную схему древа.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специальные программы или бумажные шаблоны, регулярно обновляя информацию с появлением новых сведений и фотографий.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собственное родословное древо
</a:t>
            </a:r>
            <a:endParaRPr lang="en-US" sz="28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построения родословного древа
</a:t>
            </a:r>
            <a:endParaRPr lang="en-US" sz="2872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сбора, записи и верификации семейных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0" y="1080631"/>
            <a:ext cx="2025600" cy="2017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3275" y="1080631"/>
            <a:ext cx="2025600" cy="2017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3200" y="1080631"/>
            <a:ext cx="2025600" cy="2017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550" y="1080631"/>
            <a:ext cx="2025600" cy="20176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5426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Ивановых участвовал в боях, был награждён медалями за храбрость. Его подвиги стали важной частью семейной памяти и гордости.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5426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— ветеран Великой Отечественной войны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622826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медсестрой, бабушка заботилась о раненых и детях, оставив детям пример сострадания и преданности делу.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2622826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— медсестра, спасавшая жизни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702959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отца связана с техническим творчеством и инновациями, он постоянно ищет новые решения и передаёт уважение к труду.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702959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— инженер и изобретатель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7830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учит детей грамоте и литературе, воспитывая любовь к культуре и наследию родного языка.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67830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— преподаватель русского языка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Ивановых: четыре поколения
</a:t>
            </a:r>
            <a:endParaRPr lang="en-US" sz="3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потери архивов из-за пожаров и войн усложняют восстановление полной истории семьи, особенно в условиях разрывов связей.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фамилий, переезды и репрессии приводят к потере документов и утере информации о предках, требуя особого терпения и тщательности в исследовании.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разнообразных источников и обращение к специалистам из музеев или архивов помогают преодолевать сложные этапы поиска.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поиске родословных данных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Онлайн-архивы и базы данных позволяют быстро находить сведения о родственниках по всему миру с помощью удобных поисковых платформ.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Генеалогия в современном мире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ДНК-тесты дают возможность выявлять родственные связи, которые ранее были неизвестны, а также этническое происхождение семьи.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аккумулировать и визуализировать большие объёмы данных, упрощая создание и обновление древа.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открывает доступ к информации любому человеку, заинтересованному в сохранении семейной истории и её изучении.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открытия при изучении древа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 исследования часто выявляют удивительные судьбы предков, которые проявляли героизм или необычные таланты в разные эпохи.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этнические корни и фамильные истории раскрывают многогранность происхождения семьи и связей с разными культурами.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забытых родственников и семейных реликвий способствует укреплению чувства принадлежности и расширяет семейные связи.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семейных связей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встречи и праздники объединяют поколения, способствуя обмену воспоминаниями и укреплению доверия между членами семьи.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летописей, фотоальбомов и создание общих цифровых проектов помогают сохранить традиции и поддерживают интерес к семейной истории.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поколений помогает подростку осознать глубину своей родовой истории и сформировать ответственное отношение к семейному наследию.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генеалогической психологии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12 поколений своих предков даёт подросткам чувство связи с прошлым и укрепляет самоидентификацию через семейные корни.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знания о своём родословном древе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истории своей семьи укрепляет культурные и моральные связи, воспитывает уважение к прошлому и формирует ответственность за сохранение наследия для будущих поколений.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2026-05-09T10:40:53Z</dcterms:created>
  <dcterms:modified xsi:type="dcterms:W3CDTF">2026-05-09T10:40:53Z</dcterms:modified>
</cp:coreProperties>
</file>