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здоровье человека: значение для жизни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общение и поддержка влияют на уверенность, учебу и безопасность подростка.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подростку важно уметь строить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особенно заметны круг общения, принятие в коллективе и личные границы. От этого зависят настроение, учебная мотивация, чувство безопасности и умение справляться с трудностями.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социальное здоровье человека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социального здоровья — личные границы. Нужно уважать свои границы и границы других людей, не позволяя грубость и давление.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способность строить уважительные отношения, соблюдать правила общения и получать поддержку от людей рядом, не теряя собственного достоинства.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включает эмпатию, ответственность, умение слушать и готовность сотрудничать. Эти качества помогают находить общий язык в классе, семье и компании друзей.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возникает трудная ситуация, социально здоровый человек умеет просить помощь и обсуждать разногласия спокойно, без оскорблений и агрессии.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социально здорового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общаться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говорит понятно, не перебивает и старается услышать собеседника. Он учитывает чужое мнение и не делает выводы сгоряча.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уважение в коллективе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соблюдает договоренности, контролирует эмоции и не использует обидные слова. Даже при несогласии такой человек сохраняет доверие и безопасную атмосферу.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материалам школьного курса обществознания и классных часов; данные иллюстративные, 2025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социальное здоровье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социальное здоровье формируется не одним фактором, а постоянным взаимодействием дома, в школе и в кругу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семья и личные навыки общения; остальные факторы усиливают или ослабляют их влияние.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основа социального благополучия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ребенок впервые видит, как люди договариваются, поддерживают друг друга и решают разногласия. Эти привычки позже переносятся в школьное общение.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спокойно обсуждают трудности, подросток быстрее признает ошибку, переносит стресс и не замыкается при конфликте с одноклассниками или друзьями.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дела, регулярные разговоры и понятные правила помогают подростку чувствовать себя увереннее. Ему легче уважать других и отстаивать себя без грубости.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теме общения и поддержки; обобщение типичных ситуаций
</a:t>
            </a:r>
            <a:endParaRPr lang="en-US" sz="737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поддержки подростка и их роль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люди и объединения, к которым подросток может обратиться в трудной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эффективнее, когда ее источник соответствует ситуации: близкие помогают эмоционально, специалисты — разобраться в сложной проблеме.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недопонимания к 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типичным школьным ситуациям общения и конфликта.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умение работать в группе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дает подростку чувство принятия и безопасности. Когда рядом есть надежный друг, легче справляться со стрессом и не бояться быть собой в классе.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важно распределять обязанности и выполнять свою часть работы. Это помогает уважать время других, не срывать договоренности и двигаться к общей цели.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 команде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обсуждать идеи, слушать замечания и спокойно предлагать свое мнение делает совместную работу более результативной. Конфликты при этом возникают реже.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дела учат ответственности и взаимопомощи. Эти навыки полезны на уроках, в проектах, спортивных командах и школьных мероприятиях.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общение и его влияние на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мессенджеры помогают быстро общаться, но в них легко усилить сравнение себя с другими, зависимость от реакции и распространение ссор.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особенно важно писать вежливо, не публиковать чужие личные данные и не поддерживать оскорбления. Кибербуллинг и унижение в чате могут серьезно повлиять на самочувствие подростка.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«Социальное здоровье человека»; значения шкалы условные, для иллюстрации связи факторов.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социального здоровья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страдают общение в классе, желание участвовать в делах и готовность просить помощи у взрослых.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отношения и меньше поддержки, тем выше риск одиночества, тревожности и снижения учебной активности.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одиночество и самооценка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близких, участие в общих делах и спокойная школьная атмосфера помогают вернуть уверенность. Когда рядом есть доверие, проще справляться со стрессом и общаться без страха.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трудности часто начинаются с мелких переживаний: неловкости в классе, страха быть отвергнутым или неудачной шутки. Если это повторяется, растут напряжение и усталость.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делает подростка более чувствительным к критике и усиливает сомнения в себе. В такой ситуации даже обычный разговор может казаться трудным и неприятным.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85945"/>
            <a:ext cx="4813500" cy="21377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укрепляющие социальное здоровье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«Социальное здоровье человека».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привычки каждый день помогают строить доверие, уменьшать конфликты и чувствовать себя увереннее в классе, дома и в интернете.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простые действия формируют устойчивые навыки общения и снижают вероятность конфликтов в реальной и цифровой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правилам безопасного поведения подростка в школе и дома.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травли в школе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не оставаться наблюдателем. Если насмешки, исключение из общения или унижение повторяются, важно сообщить взрослому и поддержать того, кого обижают.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 — закрепить правила класса и безопасное поведение в сети. Скриншоты, сообщения и другие доказательства помогают быстрее остановить травлю и разобраться в ситуации.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«Социальное здоровье человека»; оценочная шкала условная.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и нездоровые формы общения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спокойный разговор часто помогает остановить напряжение раньше, чем оно перейдёт в ссору или отдаление.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общение опирается на уважение и сотрудничество, а нездоровое быстро приводит к конфликтам, давлению и унижению.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209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школы, кружков и общественных дел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учит договариваться, выполнять общие задания и отвечать за результат. Здесь подросток тренирует уважение к правилам и к работе других.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опыт полезных дел для других людей. Такие занятия развивают отзывчивость, ответственность и понимание, что вклад каждого важен.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найти сверстников со схожими интересами. Совместные занятия поддерживают дружбу, дисциплину и умение работать в команде.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дела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праздники и совместные мероприятия создают чувство принадлежности к коллективу. Подросток учится слышать других и уважать общий план.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«Социальное здоровье человека».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ситуации и удачные решения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ситуации важно сохранить спокойствие, понять причину проблемы и выбрать шаг, который уменьшает напряжение и возвращает уважительное общение.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реакция и уточнение фактов помогают не усиливать конфликт и быстрее восстановить нормальные отношения.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ведёт себя в интернете: не распространяет обидные сообщения, не поддерживает травлю и защищает личные данные. Это помогает сохранять репутацию и хорошие отношения.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общих делах, выполняет договорённости и уважает личные границы других людей. Благодаря этому в классе появляется доверие, а совместная работа идёт легче.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собеседника, не перебивает и отвечает спокойно, даже если мнение не совпадает. Такое поведение делает общение безопасным и помогает находить решения без лишних споров.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разговаривает с близкими, не скрывает трудности и умеет просить помощь, когда ситуация становится непонятной или неприятной. Это снижает тревогу и помогает не оставаться один на один с проблемой.
</a:t>
            </a:r>
            <a:endParaRPr lang="en-US" sz="1163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привычки социально здорового подростка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здоровье — важная опора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здоровье помогает учиться, дружить и чувствовать себя в безопасности. Когда рядом есть поддержка, уважение и умение решать конфликты, подростку легче расти уверенным и спокойным.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2026-05-21T03:21:50Z</dcterms:created>
  <dcterms:modified xsi:type="dcterms:W3CDTF">2026-05-21T03:21:50Z</dcterms:modified>
</cp:coreProperties>
</file>