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Предполесская провинция: природный рубеж Беларуси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равнина, где встречаются леса, луга, реки и болота.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природная граница Беларуси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Предполесская провинция лежит на стыке возвышенных и полесских ландшафтов. Здесь особенно заметны смена рельефа, увлажнения и почв, а природные комплексы меняются постепенно — от более сухих северных участков к влажным южным низинам.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физико-географическом районировании Беларуси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выделяется как промежуточная территория между двумя крупными природными областями Беларуси. Именно поэтому здесь особенно ясно сочетаются признаки возвышенных и низменных ландшафтов.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территории соседствуют моренные равнины, зандровые поверхности, речные террасы и понижения с застойным увлажнением. Такое сочетание делает природную среду заметно неоднородной.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Север–юг: смена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северу чаще встречаются более приподнятые и сухие участки, а к югу усиливается роль низин, пойм и болот. Это влияет на распределение почв и растительности.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разного рельефа, водного режима и грунтов территория выглядит как чередование небольших природных участков с разными условиями. Это важная черта всей провинции.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Слабоволнистая равнина как основа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территории сформировался после отступления ледника. На поверхности преобладают пологие возвышения и неглубокие понижения, поэтому рельеф выглядит спокойным, но не совсем однородным. Именно эта основа определяет размещение лесов, лугов и сельхозугодий.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поля талых вод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талых вод переработали ледниковые отложения и создали зандровые поверхности. Здесь заметны пески, супеси, гривы и котловины, а почвенный покров часто отличается меньшей мощностью и более бедным составом.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 и низкие террасы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речных долинах хорошо читаются пологие склоны, надпойменные террасы и широкие поймы. Эти формы не только отражают работу воды, но и создают условия для заболачивания, накопления наносов и разнообразия растительности.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ледниковое и водно-ледниковое наследие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показатели Предполесской провинции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помогают увидеть, почему здесь сочетаются лесные, луговые и заболоченные ландшафты.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тепло и достаточная влажность создают благоприятные условия, но в понижениях усиливают заболачивание.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характеристики Беларуси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типов ландшафтов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ровные поверхности преобладают, а влажные комплексы локализованы в понижениях и вдоль рек.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Ландшафтная структура неравномерна: основную площадь занимают равнины, а заболоченные участки усиливают мозаичность территории.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физико-географическим описаниям Беларуси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умеренно континентальный переходный режим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Зимы сравнительно умеренные, без длительных экстремальных холодов. Это помогает сохранять снежный покров, который защищает почвы и влияет на весеннее увлажнение.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период достаточно тёплый и продолжительный. Такие условия поддерживают рост лесной и луговой растительности, а также позволяют выращивать основные сельскохозяйственные культуры.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Достаток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распределяются в течение года неравномерно, но их объёма обычно хватает для поддержания устойчивого увлажнения. В понижениях это создаёт предпосылки для заболачивания.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вегетационный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активного роста растений здесь достаточно велик для большинства культур региона. Поэтому климат одновременно благоприятен для земледелия и чувствителен к избытку влаги.
</a:t>
            </a:r>
            <a:endParaRPr lang="en-US" sz="15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 гидрографическая сеть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 крупных рек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Территорию дренируют притоки Днепра, Припяти и Березины. Благодаря этому водная сеть густая, а местные реки собирают сток с небольших водосборов и понижений.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речной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рек характерны медленное течение, широкие поймы и частые излучины. Такое строение русел способствует образованию стариц и накоплению наносов.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понижениях и поймах нередко встречаются небольшие озёра, старицы и заболоченные участки. Они поддерживают влажность воздуха и усиливают разнообразие природных условий.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ландшафте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не только питают растительность, но и определяют формирование почв, болот и лугов. Поэтому гидрографическая сеть выступает одним из главных факторов природной мозаики.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природные комплексы провинции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между ледниковым рельефом, увлажнением и сменой природных условий.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типа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 чаще всего формируют основу покрова провинции.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почв показывает, насколько сильно на территорию влияют рельеф и увлажнение: даже небольшие понижения меняют условия почвообразования.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характеристики Беларуси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Растительность: леса, луга и болота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Сосновые массивы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песчаных возвышениях и более сухих участках преобладают сосновые боры. Они лучше переносят бедные почвы и образуют устойчивые лесные массивы, заметные в северной части провинции.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понижениях и по берегам рек чаще встречаются ольха, береза, ива, местами ель. Такие сообщества связаны с повышенной влажностью и более тяжелыми условиями дренажа.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Осоковые и разнотравные луга формируются на поймах и в участках с периодическим увлажнением. Они служат переходной зоной между лесом и болотом, поддерживая высокую мозаичность ландшафта.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переувлажненных территориях развиваются болотные и заболоченные сообщества, где доминируют влаголюбивые виды. Их распространение отражает слабый сток, близкое залегание грунтовых вод и длительное сохранение влаги.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природных процессов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в начале лета рост воды в реках совпадает с активным развитием растительности. Осенью и зимой преобладают накопление влаги и снеговой режим.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увлажнения приходится на весну, а затем усиливается испарение. Это задает ритм половодий, роста растений и сезонной изменчивости природных комплексов.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описанию сезонности природных процессов в условиях Предполесской провинции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 экосистемные связи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млекопитающие связаны прежде всего с лесами, где есть укрытие, корм и спокойные участки для перемещения. Здесь обычны лось, кабан, косуля, а также лисица и заяц-беляк.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Водно-болотные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Поймы, старицы и заболоченные участки создают условия для гнездования, кормежки и сезонных остановок птиц. Особенно важны они для видов, зависящих от мелководий и высокой влажности.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биотопов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соседство лесов, лугов и болот повышает устойчивость экосистем. Разные группы животных используют эти территории по-разному, поэтому даже небольшие изменения среды заметно влияют на биоразнообразие.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растительностью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растительного покрова напрямую определяет кормовую базу и укрытия для животных. Чем разнообразнее ландшафт, тем больше экологических ниш и тем богаче видовой состав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хозяйственное использование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наиболее востребованы и какие природные ограничения необходимо учитывать при их освоении.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территории высок, но любое использование требует бережного режима: леса нужно восстанавливать, а влажные и добычные участки — защищать от деградации.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природно-ресурсные обзоры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расселение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и сенокосы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опирается на пашню, кормовые угодья и сенокосы. Наиболее продуктивны участки с более ровным рельефом и лучшим дренажом, где меньше риск весеннего переувлажнения.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структуре хозяйства заметна роль молочного животноводства, поскольку луга и кормовые культуры хорошо сочетаются с потребностями животноводческих ферм. Это поддерживает использование травяных угодий.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Населенные пункты чаще тяготеют к рекам, дорогам и сравнительно сухим формам рельефа. Такое размещение снижает риски подтопления и облегчает транспортные связи и хозяйственные контакты.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освоения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Заболачивание, кислые песчаные почвы и весеннее переувлажнение делают освоение территории неравномерным. Поэтому эффективность землепользования здесь зависит от точного учета природных условий.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территории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Осушительные работы меняют уровень грунтовых вод и разрушают условия, в которых формируются болотные сообщества. В результате исчезают характерные растения, а территория теряет способность удерживать влагу.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Расчленение лесных массивов дорогами, вырубками и застройкой нарушает пути перемещения животных. Изолированные участки хуже сохраняют биоразнообразие и становятся более уязвимыми к внешним воздействиям.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распаханных склонах и незащищенных участках усиливается смыв верхнего слоя почвы. Это снижает плодородие, ухудшает состояние сельхозугодий и повышает вынос веществ в водоемы.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торфа, строительство и бытовое загрязнение создают давление на малые реки и поймы. Нарушение водного режима отражается одновременно на почвах, растительности и животном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Поймы, где сохраняется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пойменных участках особенно заметны старичные озера, влажные луга и тихие заводи, которые служат убежищем для птиц и мелких животных. Такие места хорошо показывают, как вода формирует целый комплекс природных условий.
</a:t>
            </a:r>
            <a:endParaRPr lang="en-US" sz="1031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как природный архив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болотные массивы сохраняют редкие растения и помогают удерживать водный баланс территории. Здесь природа особенно чувствительна к вмешательству, поэтому даже небольшое изменение стока быстро отражается на всей экосистеме.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Территории, где важна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и памятники природы поддерживают не только редкие виды, но и сам ландшафтный облик провинции. Для них особенно важны ограничение нагрузки, бережное посещение и постоянное наблюдение за состоянием среды.
</a:t>
            </a:r>
            <a:endParaRPr lang="en-US" sz="10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природной среды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преимуществ и ограничений здесь особенно заметен: один и тот же ландшафт может быть ценным ресурсом и одновременно требовать строгой 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обладает значительным природным потенциалом, но его использование возможно только при учете уязвимости влажных и песчаных территорий.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характеристикам Предполесской провинции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369" y="2135775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Предполесской провинции для Беларуси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Водорегулирующая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участвует в питании рек, накоплении влаги и сглаживании сезонных колебаний стока. Это особенно важно для пойм, болот и малых водотоков.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Лесохозяйственный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сырьевую базу, ресурсы для отдыха и основу для устойчивого природопользования. При этом они требуют восстановления и защиты от фрагментации.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поддерживает сенокосы, кормовые угодья и отдельные участки пашни. Ее природные условия позволяют развивать сельское хозяйство, но только с учетом влажности и качества почв.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и охраняемые ландшафты сохраняют редкие виды, болотные комплексы и особенности переходной зоны. Благодаря этому провинция остается важной частью природного разнообразия страны.
</a:t>
            </a:r>
            <a:endParaRPr lang="en-US" sz="15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Предполесье: переходная территория, которую важно беречь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Предполесская провинция соединяет разные природные зоны Беларуси и потому особенно наглядно показывает связь рельефа, вод, почв и живой природы. Ее ценность требует бережного использования и охраны.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2026-06-03T00:45:49Z</dcterms:created>
  <dcterms:modified xsi:type="dcterms:W3CDTF">2026-06-03T00:45:49Z</dcterms:modified>
</cp:coreProperties>
</file>