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и вредные привычки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здоровье, энергию и уверенность каждый день?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важно в 5 классе
</a:t>
            </a:r>
            <a:endParaRPr lang="en-US" sz="2688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10–11 лет появляется больше самостоятельности: дети чаще сами выбирают, как отдыхать и с кем общаться. Именно сейчас привычки заметно влияют на сон, внимание, настроение и успехи в учёбе.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75239"/>
            <a:ext cx="325505" cy="260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4798" y="1341433"/>
            <a:ext cx="287014" cy="32801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9598" y="1341433"/>
            <a:ext cx="287014" cy="3280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479" y="3109273"/>
            <a:ext cx="246012" cy="32801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здоровый образ жизни школьника
</a:t>
            </a:r>
            <a:endParaRPr lang="en-US" sz="2174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pPr algn="l" indent="0" marL="0">
              <a:lnSpc>
                <a:spcPct val="90000"/>
              </a:lnSpc>
              <a:buNone/>
            </a:pPr>
            <a:r>
              <a:rPr lang="en-US" sz="4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5 класса обычно нужно 9–10 часов сна. Достаточный отдых помогает просыпаться без спешки, легче сосредотачиваться на уроках и сохранять хорошее настроение в течение дня.
</a:t>
            </a:r>
            <a:endParaRPr lang="en-US" sz="1327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
</a:t>
            </a:r>
            <a:pPr algn="l" indent="0" marL="0">
              <a:lnSpc>
                <a:spcPct val="90000"/>
              </a:lnSpc>
              <a:buNone/>
            </a:pPr>
            <a:r>
              <a:rPr lang="en-US" sz="4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завтрак и сбалансированная еда поддерживают силы на уроках и переменах. Когда питание организовано, легче учиться, меньше хочется переедать сладкое и быстрее проходит усталость.
</a:t>
            </a:r>
            <a:endParaRPr lang="en-US" sz="1270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4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игры, зарядка и спорт помогают сердцу, мышцам и осанке. Даже короткая активность в течение дня снижает напряжение после уроков и делает тело более выносливым.
</a:t>
            </a:r>
            <a:endParaRPr lang="en-US" sz="1345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гигиена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мытьё рук, уход за собой и свежая одежда помогают чувствовать себя лучше и реже болеть. Эти простые привычки особенно важны в школе, где много общения и контактов.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 отдых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учёбы, прогулок, домашних дел и отдыха помогает не переутомляться. Если вечером меньше экранного времени и день идёт по расписанию, организму легче восстановиться.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рекомендаций по режиму дня и гигиене; дата не указана.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привычки влияют на самочувствие и энергию
</a:t>
            </a:r>
            <a:endParaRPr lang="en-US" sz="208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привычки поддерживают работоспособность в течение дня и помогают легче переносить школьную нагрузку.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сон, движение и питание, тем выше энергия и внимание. Долгое время у экрана связано с большей усталостью и снижением концентрации.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нужно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мышцы, сердце, кости и помогает держать осанку. После уроков оно снимает усталость и делает тело более выносливым. Особенно полезны регулярность и умеренная нагрузка.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активность подходит школьнику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прогулки, подвижные игры, велосипед, плавание, танцы, зарядка и секции. Даже 10–15 минут разминки несколько раз в день помогают разгрузить спину, улучшить настроение и снизить напряжение.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расти и быть сильнее
</a:t>
            </a:r>
            <a:endParaRPr lang="en-US" sz="2472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поддерживают внимание и бодрость, а вредные быстрее вызывают утомление, раздражительность и снижение работоспособности.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рекомендации по режиму дня и гигиене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небольшие решения отражаются на внимании, настроении и работоспособности школьника.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ежедневные привычки
</a:t>
            </a:r>
            <a:endParaRPr lang="en-US" sz="233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Вредная привычка — это повторяющееся действие, которое мешает здоровью, учёбе и нормальному развитию. Она может сначала казаться безобидной, но со временем ухудшает самочувствие.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привычкам относят курение, вейпы, алкоголь, энергетические напитки, постоянное переедание сладкого и слишком поздний сон. Опасны также зависимость от телефона и компьютерных игр.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пятиклассника особенно важно заметить проблему вовремя. Даже одна вредная привычка может повлиять на сон, настроение, внимание на уроках и отношения с близкими.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человек понимает риск, тем легче ему выбрать безопасное поведение. Осознанный отказ от вредного помогает сохранить здоровье и не потерять контроль над своими решениями.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вредными привычками
</a:t>
            </a:r>
            <a:endParaRPr lang="en-US" sz="2721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появиться вредная привычка
</a:t>
            </a:r>
            <a:pPr algn="l" indent="0" marL="0">
              <a:lnSpc>
                <a:spcPct val="90000"/>
              </a:lnSpc>
              <a:buNone/>
            </a:pPr>
            <a:r>
              <a:rPr lang="en-US" sz="2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типичных жизненных ситуациях, которые встречаются у младших подростков дома, в школе и во дворе.
</a:t>
            </a:r>
            <a:endParaRPr lang="en-US" sz="2579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Одышка на перемене и на уроке физкультуры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начинает курить, дыхание становится тяжелее, а выносливость снижается. Бег, игры и спортивные занятия даются труднее, потому что организму не хватает свободного дыхания и сил для нагрузки. Постепенно быстрее появляется усталость.
</a:t>
            </a:r>
            <a:endParaRPr lang="en-US" sz="1244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Вейп не заменяет безопасную привычку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Аэрозоль вейпа содержит никотин, ароматизаторы и другие вещества, которые раздражают дыхательные пути. Из-за этого может появляться кашель, неприятные ощущения в горле и снижение комфорта при дыхании. Для растущего организма это особенно нежелательно.
</a:t>
            </a:r>
            <a:endParaRPr lang="en-US" sz="1285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вейпы наносят вред организму
</a:t>
            </a:r>
            <a:endParaRPr lang="en-US" sz="2491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школьной профилактики и бесед с обучающимися; дата не указана.
</a:t>
            </a:r>
            <a:endParaRPr lang="en-US" sz="974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и подростки пробуют вредные привычки
</a:t>
            </a:r>
            <a:endParaRPr lang="en-US" sz="191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растёт там, где нет чёткой позиции и поддержки взрослого рядом.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и давление компании запускают первую пробу чаще других причин. Значит, важны уверенный отказ, занятость и безопасное окружение.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безопасной дозы алкоголя для школьника не существует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ВОЗ: материалы о вреде алкоголя для подростков; Роспотребнадзор о воздействии энергетических напитков
</a:t>
            </a:r>
            <a:endParaRPr lang="en-US" sz="1189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количество алкоголя нарушает координацию, речь и самоконтроль, а энергетики перегружают сердце и ухудшают сон.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8303"/>
            <a:ext cx="5506500" cy="185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жизни порядка, движения и поддержки, тем легче сохранять полезные привычки и отказываться от опасных предложений.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профилактика; рекомендации по здоровому образу жизни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защиты и факторы риска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условия помогают школьнику держаться подальше от вредных привычек, а какие, наоборот, повышают риск.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вежливо и твердо отказаться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безопасного поведения в ситуации, когда предлагают сделать то, что может навредить здоровью или нарушить правила.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справляться со стрессом без вредных привычек
</a:t>
            </a:r>
            <a:endParaRPr lang="en-US" sz="1958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Замечаем напряжение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сорваться, заедать тревогу или бесконечно сидеть в телефоне, важно остановиться и понять причину усталости, голода или переживания.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Даем телу разрядку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прогулка, разминка, спорт или игры на свежем воздухе помогают снять напряжение и вернуть ясность мыслей без опасных способов.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Успокаиваемся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упражнения, музыка, рисование и разговор с близким человеком помогают пережить неприятный момент спокойнее и без лишнего риска.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Поддерживаем режим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питание и заранее спланированный день уменьшают раздражительность, поэтому стресс реже превращается в желание искать быстрые удовольствия.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школьника 5 класса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лучше начинать в одно и то же время: это помогает не спешить и не пропускать завтрак. В течение дня полезно чередовать уроки, отдых и движение, чтобы не накапливалась усталость.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важно заранее завершать домашние задания и готовиться ко сну без гаджетов и суеты. Такой распорядок облегчает засыпание, улучшает внимание на уроках и помогает организму восстанавливаться.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Схематичное распределение по рекомендациям о режиме дня школьника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занимает день школьника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схематичный пример баланса суток: он помогает увидеть, какие занятия должны быть регулярными, а какие не стоит растягивать до позднего вечера.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сон и движение получают достаточно времени, день становится более ровным, а усталость и переутомление уменьшаются.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0" y="1424304"/>
            <a:ext cx="443700" cy="3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44024"/>
            <a:ext cx="443700" cy="35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23" y="1444024"/>
            <a:ext cx="443700" cy="35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семья, школа и друзья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задает опору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близкие помогают соблюдать режим, следят за питанием и замечают, когда ребенку нужна поддержка, отдых или разговор без осуждения.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выбирать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классных часах дети узнают о здоровье, безопасности и том, как вести себя в сложных ситуациях спокойно и разумно.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влияют на выбор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компании сверстников легче перенимать и полезные, и опасные привычки, поэтому важно выбирать тех, кто уважает правила и границы.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 защищают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Секции, кружки и классные проекты заполняют свободное время полезными занятиями, укрепляют уверенность и уменьшают риск попасть под плохое влияние.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личному плану здоровья
</a:t>
            </a:r>
            <a:endParaRPr lang="en-US" sz="2573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одной понятной цели: лечь спать раньше, чаще завтракать или заменить сладкий напиток водой. Маленькое изменение легче сохранить, чем слишком строгий запрет.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действие, которое можно повторять каждый день: прогулку, короткую зарядку или паузу без экрана вечером. Регулярность важнее, чем редкие большие усилия.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Отмечайте успехи в тетради или заметках. Когда виден результат, появляется мотивация продолжать и постепенно добавлять новые полезные привычки без перегрузки.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при давлении сверстников
</a:t>
            </a:r>
            <a:pPr algn="l" indent="0" marL="0">
              <a:lnSpc>
                <a:spcPct val="9000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сохранить безопасность, если рядом предлагают опасное или нежелательное действие.
</a:t>
            </a:r>
            <a:endParaRPr lang="en-US" sz="245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здоровье и привычках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школьника держится на простых ежедневных шагах: сне, питании, движении, гигиене и режиме. Если уметь отказываться от опасного и опираться на поддержку взрослых, выбирать полезное гораздо легче.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2026-05-20T21:49:45Z</dcterms:created>
  <dcterms:modified xsi:type="dcterms:W3CDTF">2026-05-20T21:49:45Z</dcterms:modified>
</cp:coreProperties>
</file>