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горы: жизнь, ресурсы и опасности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формируют природу и возможности людей, но одновременно создают суровые условия и риски.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гор важна для географии 8 класса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есть на всех материках, кроме Антарктиды, и занимают около 24% суши Земли. Примерно 13% населения живет в горных районах, а многие люди зависят от воды горных рек и ледников. Важно понять влияние гор на природу, жизнь человека и бережное отношение к территории.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осваивает горные районы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прокладывают автомобильные дороги, строят тоннели, мосты и канатные дороги, соединяя населенные пункты. Там, где есть перевалы, развивается транспортное сообщение и меняются маршруты путешествий.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люди создают террасы для земледелия, организуют пастбища и занимаются животноводством. Дополняют хозяйство лесное дело и добыча полезных ископаемых, учитывая особенности рельефа.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альпинизм становятся заметной частью экономики и культуры. Через перевалы проходят маршруты, а спасательные службы помогают при травмах, непогоде и сходе лавин или камней.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как «ступени» природных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Подножие часто покрыто лесами, выше располагаются горные луга, затем идут каменистые участки, снежники и ледники. Высотная поясность делает гору похожей на набор природных зон «одна над другой», выстроенных по высоте.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 с высотой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высотой меняются температура, влажность, почвы и состав растений. Животный мир тоже приспосабливается: условия становятся то более холодными, то более сухими или ветренными. Поэтому природа выглядит по-разному даже на близком расстоянии.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 горах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горы человеку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районах особенно важны источники пресной воды: снег и ледники питают реки и помогают переживать засушливые периоды.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горы обеспечивают и жизнь людей, и хозяйство, их ресурсы нужно использовать с умом и беречь природу.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8 класса; доли на диаграмме условные, для наглядности.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приспосабливается к жизни на высоте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высотой воздух становится более разреженным, а температура обычно понижается. Поэтому дома стараются делать теплыми, а крыши — более крутыми, чтобы снег лучше сходил.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высоте сильнее солнечное излучение, а условия могут быстро меняться из‑за погоды. Люди используют теплую одежду, продумывают отдых и движение, чтобы не перегружаться.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сезон и 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Из‑за более холодного климата сельскохозяйственный сезон в горах короче. Жители заранее планируют работы и делают запасы топлива, а также продуктов на время непогоды.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скот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жители часто выращивают картофель, ячмень и кукурузу, а также разводят овец, коз, яков или другой крупный скот. Так удобнее использовать горные пастбища.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альпиниста к вершине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маршрута и решения о безопасности (подготовка, акклиматизация, проверка условий, движение и спуск).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опасности горных районов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часто возникают лавины, камнепады и оползни, а также селевые потоки после сильных осадков. Эти явления особенно опасны на участках со свежими разломами и крутыми склонами.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проблема — резкая смена погоды: ветер, туман и похолодание могут наступить неожиданно. На холоде растет риск обморожения, а в условиях высоты люди чаще чувствуют слабость.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неблагоприятным факторам относится и горная болезнь, связанная с тем, что на высоте кислорода становится меньше. Чем резче набор высоты, тем выше вероятность ухудшения самочувствия.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безопасности используют прогнозы погоды, лавинные датчики, спутниковую связь и подготовленные спасательные отряды. В сложных случаях помогают вертолеты, быстро доставляя помощь.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горные системы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горы отличаются не только высотой, но и длиной, положением на материке и значением для людей.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горные системы имеют разные «центры притяжения» — высоты, протяженность или транспортно-туристическую роль — и по-разному влияют на расселение и хозяйство.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справочник по материкам и горам мира.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народы и их традиционный уклад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Террасы и сельское хозяйство на склонах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крутых участках гор люди создают террасные поля, чтобы удерживать почву и собирать урожай даже при сложном рельефе. Дома часто строят из камня или дерева, а рядом располагаются пастбища. Обычаи помогают соблюдать сезонность работ и беречь землю.
</a:t>
            </a:r>
            <a:endParaRPr lang="en-US" sz="893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быт и ремесла в холодных районах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 защищает от ветра и холода, а хозяйственные постройки рассчитаны на снежные зимы. Ремесла нередко связаны с тем, что дает регион: шерсть, дерево и металл. Такие занятия передаются в семье и помогают поддерживать устойчивый уклад жизни.
</a:t>
            </a:r>
            <a:endParaRPr lang="en-US" sz="883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урожая и уважение к природным условиям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горных сообществах праздники приурочены к сбору урожая и важным семейным событиям. Люди заранее учитывают погодные изменения и сезонные ограничения, поэтому многие правила поведения связаны с природными условиями. Так формируется уважение к горам и осторожность в быту.
</a:t>
            </a:r>
            <a:endParaRPr lang="en-US" sz="881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жизнь человека с высотой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высоте растёт нагрузка на организм: становится труднее выполнять обычные действия, быстрее появляется усталость, а движения требуют большего расхода сил.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общий тренд: с ростом высоты ухудшаются условия дыхания и терморегуляции, поэтому акклиматизация и темп подъёма критически важны.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учебный график по теме горной высоты (условные индексы); точные значения зависят от погоды и высоты места.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источник пресной воды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накопление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ледники накапливают воду зимой. Вода хранится в виде льда и снежного покрова и постепенно готовит «запас» для следующего тёплого сезона.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начало таяния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повышается, снег и верхние слои льда начинают таять. Вода попадает в ручьи и реки, поддерживая их уровень в период первой жары.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максимальная подпитка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таяние усиливается и дольше подпитывает реки. Это особенно важно для районов, где дожди приходятся на короткое время.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сезоны: расход накопленной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засуху горные запасы отдают воду постепенно. Поэтому реки не пересыхают полностью, а города и сельское хозяйство получают воду даже без регулярных дождей.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 горах: возможности и нагрузка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создаёт рабочие места: горнолыжные курорты, походы и альпинизм нужны людям, чтобы планировать отдых и развивать сервис, гостиницы и транспорт.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растут нагрузки на природу: больше мусора, шум, давление на тропы и риск повреждения растительности на склонах и у водоёмов.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требуются экологические правила: контроль числа посетителей, уборка и раздельный сбор отходов, охрана лесов и рек, а также ограничения там, где особенно хрупкие экосистемы.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горной природы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таяние льда делает воду «раньше и меньше»: в одни сезоны её становится слишком много, а в другие — меньше, чем нужно.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диаграмма показывает, что несколько факторов усиливают друг друга: меньше льда и леса — выше риск размыва почв, селевых потоков и оползней.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учебная схема из школьного курса географии (относительная значимость факторов); точные проценты в источниках не указаны.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защищает горы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мер охраны горных территорий (заповедники, контроль туризма, восстановление и мониторинг)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7025"/>
            <a:ext cx="324000" cy="32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453" y="1687025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81" y="167562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687025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719425"/>
            <a:ext cx="324000" cy="259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которая изучает горы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 изучают состав пород и историю формирования гор. Такие сведения помогают понимать, где возможны оползни и какие участки особенно опасны из‑за строения земной коры.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Климатологи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Климатологи наблюдают за температурой, снежным покровом и режимом осадков. Их данные важны для понимания, как меняется таяние льда и сколько воды остаётся в горах.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Гляциологи (про ледники)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по ледникам описывают движение льда и накопление снега. Это нужно, чтобы оценивать изменения водных запасов и вовремя предупреждать о рисках для населения.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исследуют редкие растения, высотные пояса и приспособления животных к холоду и высоте. Наблюдения помогают сохранять живые сообщества горных районов.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и службы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изучают практику действий при авариях: лавины, камнепады, селевые потоки и обморожения. Их опыт помогает организовать маршруты и снизить число несчастных случаев.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тянет красота гор, свежий воздух и тишина вдали от города. Для многих это и спортивный интерес: походы, треккинг и альпинизм учат дисциплине и команде.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воспринимают горы как проверку выносливости: нужно идти в темпе группы, следить за безопасностью и вовремя останавливаться. На картинке уместны палатка, рюкзаки и вершина на фоне заката.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поднимаются в горы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598" y="919100"/>
            <a:ext cx="5521004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трудности жизни в горах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сложности связаны с природными условиями: высота даёт ресурсы и возможности, но усложняет быт и транспорт.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видно: горные условия одновременно формируют ценность региона и его риски, поэтому безопасность и охрана природы идут вместе.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8 класса.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взять в горный поход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маршрута и запас времени помогают не спешить и избежать лишних рисков, особенно при внезапном ухудшении погоды или замедлении темпа группы.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приоритет: без контроля погоды и достаточного количества воды поход становится опаснее, даже если остальные вещи собраны правильно.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практического занятия по теме безопасности в походе (относительные веса; конкретные проценты зависят от условий).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— это не только территория, но и ответственность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дают воду, ресурсы и пути сообщения, а человек в ответ строит, осваивает и исследует опасные процессы. Сохранить будущее гор помогают бережный туризм, защита лесов и ледников, разумное строительство.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2026-05-11T18:49:19Z</dcterms:created>
  <dcterms:modified xsi:type="dcterms:W3CDTF">2026-05-11T18:49:19Z</dcterms:modified>
</cp:coreProperties>
</file>