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внутри спрятаны слои, как у таинственного пирога.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узнали о слоях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Внутрь Земли не заглянешь, но учёные нашли подсказки в землетрясениях, вулканах и камнях. Приборы показали: наша планета устроена гораздо сложнее, чем обычный шар под ногами.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самый верхний слой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твёрдая «площадка»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— это твёрдая внешняя оболочка Земли. Именно на ней стоят города, растут леса, бегают звери и живут люди. Здесь мы каждый день ходим, прыгаем и строим дома.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тонкий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другими слоями кора совсем тонкая. Её толщина меняется от места к месту: под океанами она меньше, а под материками заметно больше и прочнее.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коре находятся горы, равнины, моря, реки и почвы. Всё, что мы видим вокруг, связано именно с этим верхним слоем, словно он держит на себе всю сцену планеты.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земной коры не было бы привычной поверхности для жизни. Она даёт опору растениям, животным и человеку, а ещё хранит следы истории Земли в камнях и породах.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земной коры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851675" y="1368275"/>
            <a:ext cx="40452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лежит под сушей, обычно толще и сложена в основном из гранитов. Именно поэтому материки могут иметь высокие горы, большие равнины и очень древние участки пород.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1675" y="2955125"/>
            <a:ext cx="40452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находится под дном океанов, тоньше материковой и чаще состоит из базальтов. Эта кора словно более молодая и «стройная», хотя тоже очень прочная и важная.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оболочка Земли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1907500"/>
            <a:ext cx="266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часть мантии. Вместе они образуют твёрдую наружную оболочку планеты, по которой мы ходим, не замечая её огромной глубины.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верхняя мантия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1907500"/>
            <a:ext cx="266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не цельная: она разбита на крупные и меньшие плиты. Они похожи на огромные кусочки мозаики, только движутся очень медленно и почти незаметно.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литосферы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1907500"/>
            <a:ext cx="266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год плиты проходят всего несколько сантиметров. Это совсем немного, но именно такое движение постепенно меняет лицо Земли: строит горы, раздвигает океаны и создаёт разломы.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двигаются литосферные плиты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главных типа движения плит и их последствия.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огромный слой занимает почти всю толщину планеты. В нём очень жарко, а породы могут медленно двигаться, поэтому мантия помогает Земле постоянно меняться.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2900 км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такая толщина у мантии Земли от коры до ядра.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Сейсмологические исследования строения Земли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Астеносфера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твёрдой литосферой находится более мягкая часть верхней мантии — астеносфера. Она не совсем жидкая, но достаточно пластичная, чтобы плиты могли медленно скользить по ней.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плит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лежат сверху, как большие льдины на густом киселе. Поэтому они двигаются не быстро, а очень-очень медленно, почти незаметно для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пластичность верхней мантии помогает плитам «плыть» по поверхности Земли. Без этого слоя наша планета была бы гораздо спокойнее, но и гораздо скучнее.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мантия и мягкий слой под ней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мантия и жар из глубины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глубже и горячее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верхней мантии находится нижняя мантия. Там давление больше, породы плотнее, а температура ещё выше. Чем глубже мы мысленно спускаемся, тем жарче становится вокруг.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такой горячей области вещество не стоит на месте. Оно очень медленно перемещается, словно густой суп в большой кастрюле, только кастрюля у нас размером с планету.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внутри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жар помогает породам в мантии двигаться и влияет на всю Землю. Это тепло словно невидимый мотор, который работает очень долго и не спешит останавливаться.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 — самый центр планеты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находится в самом центре Земли. Это глубокий и очень горячий слой, о котором мы знаем не по прямому взгляду, а по данным учёных и приборов.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глубокая часть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делится на внешнее и внутреннее. Внешняя часть жидкая, а внутренняя — твёрдая. Такое соседство похоже на соседство супа и очень крепкого шарика.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ядра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вещества ядра — железо и никель. Эти металлы делают внутренние слои Земли очень плотными, тяжёлыми и совсем не похожими на привычные камни на поверхности.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никель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самая горячая часть Земли. Именно в нём скрыта огромная энергия, которая влияет на внутренние процессы планеты и помогает ей оставаться особенной.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горячий слой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и магнитное поле Земли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Жидкий металл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состоит из раскалённого жидкого металла, главным образом железа и никеля. Оно движется медленно, но постоянно, словно огромный подземный поток, который никогда не замирает.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щит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жидкий металл движется, вокруг Земли возникает магнитное поле. Оно работает как невидимый щит и помогает нашей планете удерживать часть опасных частиц из космоса.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40452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магнитного поля Земля была бы гораздо менее защищённой. Оно помогает сохранять условия, в которых живут люди, животные и растения, и делает планету более безопасной.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размер показывает, насколько глубоко спрятан твёрдый центр Земли и почему его почти невозможно изучить напрямую.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1200 км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 радиус внутреннего ядра, очень плотного центра нашей планеты.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данные о строении Земли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 о глубинах Земли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землетрясений возникают волны, которые проходят через Землю. Учёные смотрят, как быстро они движутся и где меняют путь, чтобы понять строение слоёв.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приборы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улавливают даже очень слабые колебания поверхности. По этим точным записям можно узнать, в каких местах волны усиливаются, отражаются или замедляются.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недр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разные сигналы, учёные определили границы коры, мантии и ядра. Так они составили своеобразную карту глубин Земли, хотя сама планета остаётся закрытой.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сейсмической волны через Землю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волна от землетрясения проходит через разные слои и помогает учёным изучать недра планеты.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Лава, которая несёт подсказки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вулкана вытекает лава, она поднимает на поверхность вещества из глубин Земли. Учёные изучают их состав и узнают, какие минералы скрываются под корой. Это похоже на письмо из подземного мира, только очень горячее.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— природное окошко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вулкан ведёт себя как приоткрытая дверца в глубины планеты. Через неё на поверхность выходят раскалённые камни, газы и пепел. Для людей это опасно, а для учёных — очень полезная подсказка о составе Земли.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как след из недр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 тоже важен для науки. В нём можно найти крошечные частицы пород, которые раньше были спрятаны глубоко под землёй. По ним исследователи понимают, как устроены недра и чем они отличаются от поверхностных камней.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помогают заглянуть в глубины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внутри горячая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остыла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образовалась очень давно, и часть тепла сохранилась внутри с самого начала. Большая Земля остывает медленно, поэтому в глубине до сих пор остаётся сильный жар.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выделяется и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недрах есть вещества, которые постепенно распадаются и выделяют энергию. Это добавляет тепла к тому, что Земля уже получила при своём образовании, словно маленькая печка работает внутри.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Горячее сердце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мы спускаемся, тем выше температура. Поэтому внутри Земли очень жарко, даже если на поверхности лежит снег или дует холодный ветер. Планета просто хранит тепло под одеялом слоёв.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кожура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яблока напоминает земную кору. Она тонкая, но именно на ней находится всё, что мы видим каждый день: суша, океаны, горы и равнины.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мякоть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Мякоть яблока похожа на мантию Земли. Её намного больше, чем коры, поэтому она занимает главную часть планеты и хранит много тепла внутри.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Семечки и сердцевина яблока напоминают ядро. Это маленькая, но очень важная часть сравнения, потому что ядро находится в самом центре Земли и делает её особенной.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яблоко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8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строение Земли связано с природными явлениями
</a:t>
            </a:r>
            <a:endParaRPr lang="en-US" sz="2383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движение внутренних слоёв планеты вызывает события на её поверхности.
</a:t>
            </a:r>
            <a:endParaRPr lang="en-US" sz="15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строении Земли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кора, мантия и ядро. Каждый слой отличается толщиной, температурой и составом, поэтому вместе они образуют сложную и очень интересную планету.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слоя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 связано с горами, вулканами, землетрясениями и магнитным полем. Значит, то, что скрыто глубоко внутри, влияет на жизнь на поверхности каждый день.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заметны снаружи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двигаются очень медленно, но не останавливаются. За долгое время именно их движения меняют облик поверхности и создают новые формы рельефа.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всё время движутся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не пустой шар, а многослойный мир с активным центром. Каждый слой выполняет свою работу, как слаженная команда в одном большом космическом доме.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не проста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многослойная и удивительная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заглянули внутрь Земли и увидели её тайную структуру. Кора, мантия и ядро работают вместе, словно команда, и делают нашу планету тёплой, движущейся и по-настоящему особенной.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2026-05-25T20:16:13Z</dcterms:created>
  <dcterms:modified xsi:type="dcterms:W3CDTF">2026-05-25T20:16:13Z</dcterms:modified>
</cp:coreProperties>
</file>