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4808" y="339900"/>
            <a:ext cx="3543934" cy="4463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49029" y="722725"/>
            <a:ext cx="4731900" cy="13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2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Ю. В. Бондарев. «Выбор»: что такое нравственный выбор человека
</a:t>
            </a:r>
            <a:endParaRPr lang="en-US" sz="2821" dirty="0"/>
          </a:p>
        </p:txBody>
      </p:sp>
      <p:sp>
        <p:nvSpPr>
          <p:cNvPr id="6" name="Text 1"/>
          <p:cNvSpPr txBox="1"/>
          <p:nvPr/>
        </p:nvSpPr>
        <p:spPr>
          <a:xfrm>
            <a:off x="4149029" y="3215875"/>
            <a:ext cx="3741900" cy="14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совести, памяти войны и ответственности за собственный поступок.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149029" y="450000"/>
            <a:ext cx="47319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45050" y="998038"/>
            <a:ext cx="3872400" cy="37740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Юрий Бондарев: война и память в литературе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448775"/>
            <a:ext cx="61314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Юрий Бондарев: война и память в литературе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2276225"/>
            <a:ext cx="3542700" cy="99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Юрий Бондарев прошёл войну и перенёс этот опыт в прозу, где особенно важны память, внутренняя стойкость и нравственная ответственность. В «Выборе» прошлое помогает понять, как человек ведёт себя в мирной жизни.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1302" y="2890206"/>
            <a:ext cx="2876609" cy="190743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33702" y="2890206"/>
            <a:ext cx="2876609" cy="190743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10302" y="2890206"/>
            <a:ext cx="2876609" cy="190743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«Выбор» в творчестве Юрия Бондарева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35613" y="1329400"/>
            <a:ext cx="270767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Повесть о проверке человека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«Выбор» продолжает бондаревскую тему нравственного испытания. Герой оказывается в ситуации, где важны не громкие слова, а внутренняя честность, умение удержать совесть и не отступить от собственного понимания правды.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3238013" y="1329400"/>
            <a:ext cx="270767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Фронтовая память как нравственный ориентир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Военная память в повести не просто вспоминается, а действует как мерило поступков. Она напоминает о цене жизни, товарищества и достоинства, поэтому любой выбор героя приобретает особую серьёзность и вес.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114613" y="1329400"/>
            <a:ext cx="270767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в момент внутреннего напряжения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Бондарев особенно точно показывает минуту сомнения, когда внешне всё спокойно, а внутри идёт трудный спор. В такие мгновения раскрываются характер, сила духа и готовность отвечать за принятое решение.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450000"/>
            <a:ext cx="860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Сюжетная основа фрагментов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70000" y="1659775"/>
            <a:ext cx="1896000" cy="158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Спокойное начало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Внешние события разворачиваются без резких поворотов, но уже чувствуется скрытое напряжение. Читатель понимает: главное происходит не снаружи, а в душе героя.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505963" y="1659775"/>
            <a:ext cx="1896000" cy="158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Воспоминания и оценки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обращается к прошлому и мысленно сопоставляет прежний опыт с нынешней ситуацией. Так постепенно возникает нравственная точка отсчёта.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741933" y="1659775"/>
            <a:ext cx="1896000" cy="158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 о правде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Важные слова звучат в беседах и размышлениях. Они помогают понять, что для героя значит достоинство, честь и верность себе.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977900" y="1659775"/>
            <a:ext cx="1896000" cy="158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Внутренний выбор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Кульминация фрагментов связана не с действием, а с решением. Именно оно показывает, каким человеком оказался герой в трудный момент.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4646" y="1327475"/>
            <a:ext cx="8594708" cy="3340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50000"/>
            <a:ext cx="8604000" cy="4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развивается нравственный выбор героя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950875"/>
            <a:ext cx="860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путь от жизненного опыта к поступку, который раскрывает характер.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2308" y="1923305"/>
            <a:ext cx="236400" cy="236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31746" y="1946945"/>
            <a:ext cx="236400" cy="1891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11183" y="1923305"/>
            <a:ext cx="236400" cy="236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890633" y="1923355"/>
            <a:ext cx="236400" cy="2364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герой: основные черты характера
</a:t>
            </a:r>
            <a:endParaRPr lang="en-US" sz="2000" dirty="0"/>
          </a:p>
        </p:txBody>
      </p:sp>
      <p:sp>
        <p:nvSpPr>
          <p:cNvPr id="12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13" name="Text 2"/>
          <p:cNvSpPr txBox="1"/>
          <p:nvPr/>
        </p:nvSpPr>
        <p:spPr>
          <a:xfrm>
            <a:off x="270000" y="2479495"/>
            <a:ext cx="20658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Внутренняя стойкость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умеет держать себя в руках даже в трудной ситуации. Его спокойствие не показное: за ним стоит опыт, выдержка и привычка не отступать перед нравственной проверкой.
</a:t>
            </a:r>
            <a:endParaRPr lang="en-US" sz="1100" dirty="0"/>
          </a:p>
        </p:txBody>
      </p:sp>
      <p:sp>
        <p:nvSpPr>
          <p:cNvPr id="14" name="Text 3"/>
          <p:cNvSpPr txBox="1"/>
          <p:nvPr/>
        </p:nvSpPr>
        <p:spPr>
          <a:xfrm>
            <a:off x="2449443" y="2479495"/>
            <a:ext cx="20658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Верность совести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оценивает свои слова и поступки не по удобству, а по правде. Для него важно остаться честным перед собой, даже если решение требует усилия и отказа от лёгкого пути.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4628874" y="2479495"/>
            <a:ext cx="20658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Глубокая самооценка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много размышляет о себе и своих поступках. Он не оправдывается сразу, а старается понять, где проходит граница между слабостью, ошибкой и настоящей ответственностью.
</a:t>
            </a:r>
            <a:endParaRPr lang="en-US" sz="1100" dirty="0"/>
          </a:p>
        </p:txBody>
      </p:sp>
      <p:sp>
        <p:nvSpPr>
          <p:cNvPr id="16" name="Text 5"/>
          <p:cNvSpPr txBox="1"/>
          <p:nvPr/>
        </p:nvSpPr>
        <p:spPr>
          <a:xfrm>
            <a:off x="6808330" y="2479495"/>
            <a:ext cx="20658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Уважение к памяти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Фронтовой опыт для него — не просто прошлое, а часть нравственной опоры. Память о войне помогает герою отличать подлинное мужество от внешней бравады.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1221" y="1221275"/>
            <a:ext cx="5881558" cy="199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82100" y="3677453"/>
            <a:ext cx="2901300" cy="11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образ помогает раскрыть тему совести, памяти и ответственности.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герои и их роль в фрагментах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5972648" y="3677450"/>
            <a:ext cx="2901300" cy="11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образов выстраивает разговор о человеке: его ценят по внутренней честности и поступку, а не по словам.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3281806"/>
            <a:ext cx="51633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Фрагменты повести Ю. В. Бондарева «Выбор»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1778325"/>
            <a:ext cx="3584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Снаружи жизнь кажется обычной и спокойной, но внутри героя идёт напряжённая работа мысли. Это делает конфликт незаметным на первый взгляд, но очень значимым для понимания текста.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270000" y="3285125"/>
            <a:ext cx="3584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Прошлое постоянно вмешивается в настоящее через память, сравнения и оценки. Именно фронтовой опыт помогает герою увидеть цену поступка и не ошибиться в главном.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4383089" y="1795650"/>
            <a:ext cx="3584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столкновение разворачивается между личным удобством и долгом перед совестью. Герой вынужден выбирать не то, что проще, а то, что кажется ему правильным и честным.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2544525" y="450991"/>
            <a:ext cx="6329400" cy="8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конфликт произведения
</a:t>
            </a:r>
            <a:endParaRPr lang="en-US" sz="2000" dirty="0"/>
          </a:p>
        </p:txBody>
      </p:sp>
      <p:sp>
        <p:nvSpPr>
          <p:cNvPr id="7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8" name="Text 5"/>
          <p:cNvSpPr txBox="1"/>
          <p:nvPr/>
        </p:nvSpPr>
        <p:spPr>
          <a:xfrm>
            <a:off x="4383089" y="3285113"/>
            <a:ext cx="3584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конфликт не сводится к спору между людьми. Он прежде всего внутренний, поэтому особенно ясно показывает характер героя, его самооценку и способность отвечать за решение.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22643"/>
            <a:ext cx="5163300" cy="297699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74500" y="1452687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 не существуют отдельно: они постоянно переходят одна в другую и усиливают общий смысл текста.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 фрагментов повести
</a:t>
            </a:r>
            <a:endParaRPr lang="en-US" sz="2000" dirty="0"/>
          </a:p>
        </p:txBody>
      </p:sp>
      <p:sp>
        <p:nvSpPr>
          <p:cNvPr id="6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5774500" y="2780108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Преобладают нравственный выбор и память о войне; именно они задают главный смысл фрагментов и связывают остальные темы.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325802"/>
            <a:ext cx="51633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фрагментов повести Ю. В. Бондарева «Выбор»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031025"/>
            <a:ext cx="26553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Война в повести важна не только как событие прошлого. Она становится нравственной мерой, по которой герой проверяет себя и других людей.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3244350" y="2031025"/>
            <a:ext cx="26553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 фронте помогает отличать истинное мужество от громких слов и показной смелости. Прошлый опыт учит видеть в человеке не внешний вид, а его поступки.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6218700" y="2031025"/>
            <a:ext cx="26553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прошлое не исчезает после окончания войны. Оно продолжает влиять на настоящее, напоминая о цене жизни, дружбы, долга и человеческой верности.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270000" y="450000"/>
            <a:ext cx="6384000" cy="8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войны и памяти
</a:t>
            </a:r>
            <a:endParaRPr lang="en-US" sz="2000" dirty="0"/>
          </a:p>
        </p:txBody>
      </p:sp>
      <p:sp>
        <p:nvSpPr>
          <p:cNvPr id="7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45050" y="998038"/>
            <a:ext cx="3872400" cy="37740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совести в тексте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совести в тексте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524900" y="2139325"/>
            <a:ext cx="3542700" cy="9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Совесть в повести звучит как строгий внутренний голос: она не даёт герою оправдывать слабость, заставляет помнить о долге и честно оценивать собственные поступки.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524900" y="3322250"/>
            <a:ext cx="3542700" cy="9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тихие пейзажи, вечерний свет, пустую улицу и задумчивую позу автора передаётся момент внутреннего разговора человека с самим собой и его нравственная тревога.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1514725"/>
            <a:ext cx="44052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Бондарев точно замечает паузы, жесты и интонации, чтобы показать не внешнее событие, а скрытое напряжение, которое герой старается не выдать словами.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270000" y="450000"/>
            <a:ext cx="6384000" cy="8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детали и психологизм
</a:t>
            </a:r>
            <a:endParaRPr lang="en-US" sz="2000" dirty="0"/>
          </a:p>
        </p:txBody>
      </p:sp>
      <p:sp>
        <p:nvSpPr>
          <p:cNvPr id="5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6" name="Text 3"/>
          <p:cNvSpPr txBox="1"/>
          <p:nvPr/>
        </p:nvSpPr>
        <p:spPr>
          <a:xfrm>
            <a:off x="270000" y="2625775"/>
            <a:ext cx="44052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Небольшие предметы, взгляд собеседника и случайная деталь обстановки помогают почувствовать настроение сцены и понять, что решение рождается постепенно, из внутренней борьбы.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270000" y="3736825"/>
            <a:ext cx="44052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Психологизм повести строится на том, что главное происходит в сознании героя: именно мысль, память и самооценка подводят его к важному поступку.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481060"/>
            <a:ext cx="5163300" cy="24601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74500" y="1220748"/>
            <a:ext cx="30993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понятия помогают понять нравственный смысл фрагментов и связь между памятью, совестью и ответственностью.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24898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слова повести и их смысл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5774500" y="2792805"/>
            <a:ext cx="30993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слова образуют единую систему: человек оценивается по тому, насколько он хранит правду, помнит прошлое и отвечает за свои решения.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4325802"/>
            <a:ext cx="51633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Повесть Ю. В. Бондарева «Выбор» (фрагменты)
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4646" y="1327475"/>
            <a:ext cx="8594708" cy="3340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50000"/>
            <a:ext cx="8604000" cy="4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сомнения к решению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950875"/>
            <a:ext cx="860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Показана внутренняя логика нравственного выбора героя в фрагментах повести.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1450650"/>
            <a:ext cx="4659600" cy="75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Бондарева сдержанная и точная: автор не украшает текст лишними словами, а делает каждую фразу значимой для понимания характера и переживаний героя.
</a:t>
            </a:r>
            <a:endParaRPr lang="en-US" sz="900" dirty="0"/>
          </a:p>
        </p:txBody>
      </p:sp>
      <p:sp>
        <p:nvSpPr>
          <p:cNvPr id="4" name="Text 1"/>
          <p:cNvSpPr txBox="1"/>
          <p:nvPr/>
        </p:nvSpPr>
        <p:spPr>
          <a:xfrm>
            <a:off x="270000" y="450000"/>
            <a:ext cx="6384000" cy="8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и стиль повести
</a:t>
            </a:r>
            <a:endParaRPr lang="en-US" sz="2000" dirty="0"/>
          </a:p>
        </p:txBody>
      </p:sp>
      <p:sp>
        <p:nvSpPr>
          <p:cNvPr id="5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6" name="Text 3"/>
          <p:cNvSpPr txBox="1"/>
          <p:nvPr/>
        </p:nvSpPr>
        <p:spPr>
          <a:xfrm>
            <a:off x="270000" y="2303883"/>
            <a:ext cx="4659600" cy="75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Важную роль играют интонации, паузы и выбор слов: они создают ощущение внутреннего напряжения и помогают увидеть, как человек размышляет о долге и совести.
</a:t>
            </a:r>
            <a:endParaRPr lang="en-US" sz="900" dirty="0"/>
          </a:p>
        </p:txBody>
      </p:sp>
      <p:sp>
        <p:nvSpPr>
          <p:cNvPr id="7" name="Text 4"/>
          <p:cNvSpPr txBox="1"/>
          <p:nvPr/>
        </p:nvSpPr>
        <p:spPr>
          <a:xfrm>
            <a:off x="270000" y="3157115"/>
            <a:ext cx="4659600" cy="75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Авторское повествование и речь персонажей не спорят друг с другом, а вместе показывают серьёзность ситуации и правдивость изображённого жизненного опыта.
</a:t>
            </a:r>
            <a:endParaRPr lang="en-US" sz="900" dirty="0"/>
          </a:p>
        </p:txBody>
      </p:sp>
      <p:sp>
        <p:nvSpPr>
          <p:cNvPr id="8" name="Text 5"/>
          <p:cNvSpPr txBox="1"/>
          <p:nvPr/>
        </p:nvSpPr>
        <p:spPr>
          <a:xfrm>
            <a:off x="270000" y="4010349"/>
            <a:ext cx="4659600" cy="75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стиль делает повесть понятной школьнику и одновременно убедительной: читатель не просто узнаёт события, а чувствует нравственный смысл каждого эпизода.
</a:t>
            </a:r>
            <a:endParaRPr lang="en-US" sz="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22643"/>
            <a:ext cx="5163300" cy="297699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74500" y="1452687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внутренний мир героя раскрывается не одним способом, а через несколько взаимосвязанных признаков.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понять характер героя
</a:t>
            </a:r>
            <a:endParaRPr lang="en-US" sz="2000" dirty="0"/>
          </a:p>
        </p:txBody>
      </p:sp>
      <p:sp>
        <p:nvSpPr>
          <p:cNvPr id="6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5774500" y="2780108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сильное влияние имеют мысли и поступки: именно они яснее всего показывают отношение героя к совести, долгу и памяти.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325802"/>
            <a:ext cx="51633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Повесть Ю. В. Бондарева «Выбор» (фрагменты)
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34737" y="1088225"/>
            <a:ext cx="262500" cy="262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310456" y="2051038"/>
            <a:ext cx="262500" cy="262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468973" y="3013851"/>
            <a:ext cx="229688" cy="262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7971" y="4002675"/>
            <a:ext cx="263100" cy="21048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489800" y="450000"/>
            <a:ext cx="6384000" cy="50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Проблемы, поставленные в повести
</a:t>
            </a:r>
            <a:endParaRPr lang="en-US" sz="1800" dirty="0"/>
          </a:p>
        </p:txBody>
      </p:sp>
      <p:sp>
        <p:nvSpPr>
          <p:cNvPr id="10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3572289" y="1088225"/>
            <a:ext cx="4172400" cy="89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Честь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показывает, как трудно сохранить честь, когда нужно не только выглядеть достойно, но и действительно поступать по нравственным правилам, даже если это неудобно.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2748008" y="2051038"/>
            <a:ext cx="4172400" cy="89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Честность с собой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Герою важно не обмануть себя: внутренний самообман опаснее внешней ошибки, потому что он разрушает уважение к себе и мешает сделать правильный выбор.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1890118" y="3013851"/>
            <a:ext cx="4172400" cy="89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 войне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 фронтовом прошлом напоминает, какой ценой достаются мир, дружба и человеческое достоинство, поэтому забыть войну значит потерять нравственный ориентир.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1065823" y="3976665"/>
            <a:ext cx="4172400" cy="89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Личная ответственность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небольшой поступок способен изменить отношение людей к человеку. Бондарев подчёркивает: каждый несёт ответственность не только перед другими, но и перед собственной совестью.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45325" y="1232298"/>
            <a:ext cx="4270500" cy="176825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45325" y="3052536"/>
            <a:ext cx="4270500" cy="176825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489800" y="450000"/>
            <a:ext cx="6384000" cy="55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эпохи и послевоенного времени
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482100" y="1406850"/>
            <a:ext cx="388800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Письмо с фронтовой памятью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Старый лист бумаги хранит не только строки, но и настроение времени, когда слово было особенно дорогим. В таком письме чувствуется уважение к прошлому и к тем, кто пережил войну. Оно напоминает о силе памяти и о том, как бережно люди относились к правде.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482100" y="3231975"/>
            <a:ext cx="388800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Тихий город после тяжёлых лет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Спокойная улица, вечерний свет и редкие прохожие создают образ мирной жизни, которая пришла после больших испытаний. Однако за внешним покоем ощущается память о пережитом. В таком пейзаже особенно заметны серьёзность, сдержанность и уважение к человеческому достоинству.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1221" y="1221275"/>
            <a:ext cx="5881558" cy="199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82100" y="3677453"/>
            <a:ext cx="2901300" cy="11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таблица показывает, к каким выводам подводят фрагменты повести и что особенно важно для понимания героя.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анализа фрагментов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5972648" y="3677450"/>
            <a:ext cx="2901300" cy="11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Фрагменты убеждают: нравственный выбор раскрывает внутреннюю силу человека и показывает, насколько он верен совести и памяти.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3281806"/>
            <a:ext cx="51633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Повесть Ю. В. Бондарева «Выбор» (фрагменты)
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080850"/>
            <a:ext cx="5834700" cy="13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смысл повести «Выбор»
</a:t>
            </a:r>
            <a:endParaRPr lang="en-US" sz="3100" dirty="0"/>
          </a:p>
        </p:txBody>
      </p:sp>
      <p:sp>
        <p:nvSpPr>
          <p:cNvPr id="5" name="Text 1"/>
          <p:cNvSpPr txBox="1"/>
          <p:nvPr/>
        </p:nvSpPr>
        <p:spPr>
          <a:xfrm>
            <a:off x="3764650" y="2832800"/>
            <a:ext cx="4136700" cy="14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Бондарев убеждает: человек становится сильнее, когда слушает совесть, хранит память о прошлом и отвечает за свои решения. Именно выбор раскрывает его истинный характер.
</a:t>
            </a:r>
            <a:endParaRPr lang="en-US" sz="11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2026-05-22T21:28:20Z</dcterms:created>
  <dcterms:modified xsi:type="dcterms:W3CDTF">2026-05-22T21:28:20Z</dcterms:modified>
</cp:coreProperties>
</file>