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— наши маленькие друзья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дарят радость, учат заботе и становятся частью семьи.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питомцы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делают дом теплее и веселее. Они умеют радовать, успокаивать и слушать без слов. С ними дети учатся быть внимательными, аккуратными и ответственными каждый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мягкий и ласковый питомец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выбирает тихие и тёплые места, где можно спокойно поспать. Ей нравится чистота, а ещё она часто отдыхает почти весь день, набираясь сил для игр.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ухаживать за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аккуратно умывается лапкой и следит за своей шерстью. Её мурлыканье звучит очень мягко и помогает понять, что питомец доволен и чувствует себя спокойно.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свои вещи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кошки важны миска с водой, корм, лоток, когтеточка и удобное место для сна. Тогда ей будет комфортно, а в доме станет чище и спокойнее.
</a:t>
            </a:r>
            <a:endParaRPr lang="en-US" sz="976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окрасы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бывают белыми, рыжими, серыми, чёрными и пёстрыми. У каждой кошки свой характер, поэтому даже похожие с виду питомцы могут вести себя совсем по-разному.
</a:t>
            </a:r>
            <a:endParaRPr lang="en-US" sz="8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верный друг человека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Любит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 нужны прогулки, игры и возможность побегать. Она радуется активным занятиям и быстро оживляется, когда рядом появляется хозяин с поводком и хорошим настроением.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Помнит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запоминает голос хозяина, узнаёт его шаги и часто встречает у двери с радостью. Она любит быть рядом и старается не отставать от своей семьи.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Нужен уход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собаки важны вода, корм, поводок и забота взрослого. Ей нужно выходить на улицу каждый день, даже если за окном совсем не хочется вылезать из дома.
</a:t>
            </a:r>
            <a:endParaRPr lang="en-US" sz="1168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Бывают разными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бывают маленькими, средними и большими. У каждой породы свои особенности, но всех собак объединяет одно: им нужна ласка, внимание и добрый хозяин.
</a:t>
            </a:r>
            <a:endParaRPr lang="en-US" sz="11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любит быстро шуршать по клетке, прятать корм за щёки и крутиться в колесе. Он маленький, но очень ловкий, а ещё любит, когда у него есть уютный домик и спокойное место для отдыха.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— мастер запасов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свинка не любит суету и громкие звуки. Она спокойно ест свежую еду, общается с человеком и может доверчиво подбегать к руке, если рядом тихо и безопасно.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свинка — любительница тишины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много двигается, любит прыгать и грызть сено. Ему нужен чистый, просторный и безопасный уголок, где можно отдыхать, исследовать всё вокруг и чувствовать себя спокойно.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— прыгун и обжора сена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питомцы дома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нужна аккуратная клетка, где есть вода, корм и безопасные игрушки. Если в домике чисто, птице легче жить спокойно и чувствовать себя бодро.
</a:t>
            </a:r>
            <a:endParaRPr lang="en-US" sz="990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умеют щебетать, повторять звуки и иногда даже слова. Они любят внимание и очень оживляются, когда с ними разговаривают спокойным и добрым голосом.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свобода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полезно немного двигаться вне клетки, но только под присмотром взрослого. Так они не скучают и могут размять крылья в безопасной обстановке.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скучать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птице интересно, она становится веселее и спокойнее. Ей нужны игрушки, общение и привычный режим, чтобы каждый день проходил без лишнего стресса.
</a:t>
            </a:r>
            <a:endParaRPr lang="en-US" sz="962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Попугай и другие птицы дома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Аквариумные рыбки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Уход за аквариумом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аквариуме нужно следить за чистотой и регулярно менять воду. Тогда рыбкам будет комфортно, а наблюдать за ними станет ещё приятнее.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живут в аквариуме, где вода должна быть чистой. Для этого нужны фильтр, свет и регулярный уход, чтобы им было удобно плавать и дышать.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Правильный корм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Рыбкам дают специальный корм, подходящий именно для аквариумных жителей. Кормить их важно аккуратно, чтобы вода не загрязнялась и рыбки оставались здоровыми.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Спокойный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не любят шум и резкие движения рядом с аквариумом. В тихой обстановке они плавают плавно и красиво, словно маленькие живые фонарики.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9338" y="13878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любому питомцу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Любому животному нужен подходящий корм по возрасту и виду. Регулярная еда помогает питомцу быть бодрым, расти и не капризничать от голода.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должна быть у питомца всегда. Если поилка пустая, животному становится неудобно, а иногда и совсем нехорошо.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нужен чистый домик, клетка, лежанка или аквариум. В чистом месте легче отдыхать, а в комнате приятнее находиться и людям, и животному.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важны ласка, добрый голос и спокойный уход. Ему нужно жить там, где нет жары, холода и опасных предметов.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общения с питомцем
</a:t>
            </a:r>
            <a:endParaRPr lang="en-US" sz="2881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животному нельзя бежать с криком или резко хватать его. Лучше говорить тихо и двигаться медленно, чтобы питомец не испугался.
</a:t>
            </a:r>
            <a:endParaRPr lang="en-US" sz="1030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больные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дёргать питомца за хвост, уши или лапы. Даже если очень хочется погладить, нужно быть осторожным и уважать его чувства.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 после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общения с питомцем руки нужно обязательно мыть. Это помогает сохранить чистоту и защищает и ребёнка, и животное.
</a:t>
            </a:r>
            <a:endParaRPr lang="en-US" sz="1007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только подходящая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питомцу сладости, острые кости и еду со стола. У животного должен быть свой правильный корм, а не угощения из тарелки человека.
</a:t>
            </a:r>
            <a:endParaRPr lang="en-US" sz="9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ухаживать за питомцем каждый день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ежедневный режим помогает питомцу быть сытым, чистым и спокойным.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хозяина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хозяин кормит питомца, меняет ему воду и следит за чистотой домика не время от времени, а каждый день. Забота нужна животному постоянно, как и тёплое внимание.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питомца должен быть понятный распорядок: когда есть, когда гулять, когда отдыхать. Если всё делать вовремя, животное чувствует себя спокойно, а хозяину легче не забыть важные дела.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появлению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приносить животное в дом случайно и без подготовки. Нужно заранее подумать о мисках, корме, месте для сна и о том, кто будет ухаживать за питомцем.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а не игрушка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— живое существо со своим характером и привычками. Добрый хозяин относится к нему бережно, не обижает его и понимает, что друг нуждается в заботе 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радостно бежит за мячом, ловит его и снова приносит хозяину. Такая игра помогает ей двигаться, тратить энергию и чувствовать внимание человека. После игры собака становится спокойнее и охотнее слушается.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для весёлой собаки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охотно ловит верёвочку лапками, будто маленькая охотница. Короткая игра помогает ей размяться и не скучать. Если говорить с ней спокойно и ласково, кошка быстрее доверяет и охотно подходит ближе.
</a:t>
            </a:r>
            <a:endParaRPr lang="en-US" sz="689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Верёвочка для любопытной кошки
</a:t>
            </a:r>
            <a:endParaRPr lang="en-US" sz="1064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Попугай может перебирать маленькие игрушки клювом и слушать добрый голос человека. Хомяк с удовольствием бегает в колёсике и прячется в домике. Такие занятия делают день питомца интереснее и веселее.
</a:t>
            </a:r>
            <a:endParaRPr lang="en-US" sz="698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для птицы и хомяка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играть и разговаривать с питомцем
</a:t>
            </a:r>
            <a:endParaRPr lang="en-US" sz="3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питомец для нашего настроения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питомец, в доме чаще звучит смех. Его смешные повадки, мягкий взгляд и радостная встреча у двери быстро поднимают настроение даже после длинного дня.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умеет быть рядом тихо и нежно. Он создаёт ощущение уюта, а человеку становится легче и спокойнее, потому что рядом есть верный маленький друг.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Заботясь о питомце, ребёнок учится быть внимательным, терпеливым и аккуратным. Нужно вовремя кормить, убирать и не забывать о друге, даже если очень хочется поиграть.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 животным помогает соблюдать порядок и режим. Человек быстрее привыкает к ответственности, а дом становится не только веселее, но и более организованным.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место питомца, меняют воду и следят, чтобы рядом не было мусора, пыли и грязной подстилки.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появились симптомы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чихает, кашляет или у него чешутся глаза, нужно сразу сказать взрослым. Они помогут понять, нет ли аллергии, и подскажут, что делать дальше.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контакта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с животным моют руки. Это помогает защитить и человека, и питомца, особенно если у кого-то есть чувствительная кожа.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поддерживать чистоту и здоровье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питомца для семьи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 о комфорте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должен жить там, где ему спокойно, тепло и безопасно. Если заранее всё подготовить, животному будет легче привыкнуть к дому и новым людям.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ритм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подумайте, сколько времени у семьи есть на уход, игры и прогулки. Активным людям чаще подходит собака, а тем, кто любит тишину, — кошка или рыбки.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место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нужно своё удобное и безопасное место. В маленькой квартире не каждому животному будет просторно, поэтому важно заранее понять, где он будет спать, есть и отдыхать.
</a:t>
            </a:r>
            <a:endParaRPr lang="en-US" sz="1045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появления питомца взрослые и дети должны решить, кто будет кормить, убирать, гулять и следить за водой. Тогда забота не превратится в неприятный сюрприз.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Изменился аппетит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питомец плохо ест или совсем отказывается от корма, это может быть признаком болезни. В таком случае нужно сразу рассказать взрослым и не ждать, что всё пройдёт само.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мало сил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много лежит, выглядит вялым и не хочет играть, ему может быть плохо. Лучше не тревожить его лишний раз и скорее позвать взрослого.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Прячется и грустит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питомец стал прятаться, смотреть печально и избегать общения, это тоже тревожный знак. У животных, как и у людей, бывает плохое самочувствие и усталость.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ветеринар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 лечить питомца нельзя. Только взрослый может помочь записаться к ветеринару, а врач для животных осмотрит питомца и подскажет правильное лечение.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питомец заболел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собаки помогают людям с плохим зрением безопасно идти по улице и находить дорогу. Они очень внимательны, спокойны и обучены подчиняться важным командам. Такая собака становится настоящим помощником и другом.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Собака-поводырь рядом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больницах и на занятиях с животными люди часто чувствуют себя спокойнее и веселее. Мягкий зверёк рядом снимает напряжение, а общение с ним дарит улыбку. Иногда именно такой контакт очень поддерживает человека.
</a:t>
            </a:r>
            <a:endParaRPr lang="en-US" sz="901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для доброго настроения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животное могло помогать людям, его нужно терпеливо учить, беречь и хорошо кормить. Это показывает, что питомец — не просто домашний любимец, а умный и добрый помощник, которому доверяют важное дело.
</a:t>
            </a:r>
            <a:endParaRPr lang="en-US" sz="904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Забота, которая помогает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помогают людям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домашних животных
</a:t>
            </a:r>
            <a:endParaRPr lang="en-US" sz="2922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умывается лапкой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часто умываются лапкой и очень любят чистоту. Поэтому они могут подолгу вылизывать шерсть и аккуратно приводить себя в порядок почти как маленькие чистюли.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собаки отличный нюх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различают запахи намного лучше человека. Именно поэтому они легко находят знакомые следы, узнают хозяина и могут быстро понять, где что лежит.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хранит корм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умеет набивать корм в щёки и нести его в домик. Это выглядит смешно, но так он делает запасы на потом, словно маленький запасливый кладовщик.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Попугай любит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могут жить долго, если о них хорошо заботятся. Им нужны чистая клетка, вода, корм и общение, потому что без внимания птице становится скучно.
</a:t>
            </a:r>
            <a:endParaRPr lang="en-US" sz="882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запоминают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быстро подплывают туда, где их обычно кормят. Они запоминают привычное место и ждут еду, словно маленькие подводные пассажиры на остановке.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питомцу привыкнуть к новому дому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первых шагов после появления животного в семье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— это радость и забота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питомец делает дом добрее и веселее, но ему нужны ежедневные забота, чистота, еда и вода. Настоящий хозяин помнит: питомец — живой друг, а не игрушка.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2026-05-25T19:25:08Z</dcterms:created>
  <dcterms:modified xsi:type="dcterms:W3CDTF">2026-05-25T19:25:08Z</dcterms:modified>
</cp:coreProperties>
</file>