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в тексте: зачем оно нужно на уроке русского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помогает точно передавать чужие слова и сохранять смысл без искажений.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в грамотной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встречаются в ответах, докладах, проектах и литературных работах. Они помогают опереться на источник, показать точность мысли и научиться аккуратно оформлять чужую речь по правилам русского языка.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цитата и что такое пересказ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дословно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повторяет чужие слова без изменений: сохраняются формулировка, порядок слов и смысл. Её используют, когда важна именно точная фраза автора, а не только общий смысл высказывания.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 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привести точное высказывание, выбирают цитату. Если важнее быстро и ясно передать содержание, подходит пересказ. Выбор формы зависит от цели работы и роли источника в тексте.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своими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передаёт содержание текста иначе, но понятно и кратко. При этом ученик не повторяет фразу дословно, а объясняет мысль так, как понял её сам, сохраняя основной смысл.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отличаются способы передачи чужой мысли и что обязательно нужно указать в школьной работе.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нужна для точности, пересказ — для краткости, а ссылка помогает понять, откуда взята мысль.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Цитата, пересказ и ссылка на источник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включении цитаты в текст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цитату в школьной работе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как главный знак цитирования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цитаты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показывают, где начинается и где заканчивается дословная передача чужих слов. В русском языке чаще всего используют «ёлочки», потому что именно они считаются основным вариантом оформления цитат.
</a:t>
            </a:r>
            <a:endParaRPr lang="en-US" sz="1089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внутри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оригинале есть запятые, тире, двоеточия или другие знаки, их сохраняют внутри цитаты. Это важно, потому что изменение пунктуации может исказить авторскую интонацию и смысл высказывания.
</a:t>
            </a:r>
            <a:endParaRPr lang="en-US" sz="1145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цитаты обычно не перегружают текст и легко читаются. Их удобно вставлять в сочинение, ответ или сообщение, если рядом указаны автор или источник, откуда взята фраза.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помогают не только на литературе: они делают ответ точнее, а школьный проект — убедительнее и внимательнее к источнику.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цитируют, чтобы подтвердить собственную мысль и проанализировать текст. Это практический инструмент, а не только украшение работы.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школьники используют цитаты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«Цитирование в тексте»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6506" y="3071026"/>
            <a:ext cx="169650" cy="226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цитата особенно уместна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стихотворения, рассказа или статьи цитата служит доказательством наблюдения. Она показывает, на каком именно фрагменте текста основан вывод ученика.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формулировка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особенно нужна, если автор выразил мысль очень точно и коротко. Тогда дословная передача помогает сохранить силу фразы и не потерять её выразительность.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крылатые выражения и важные авторские определения удобно приводить без изменений. В такой форме они звучат точнее, а смысл остаётся таким же, как в источнике.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цитат слишком много, текст становится тяжёлым и трудно читается. Поэтому в школьной работе цитирование используют выборочно — только там, где оно действительно помогает.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34194"/>
            <a:ext cx="5226300" cy="20674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 неправильное оформление цитаты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ошибки чаще всего мешают понять границу между чужой и собственной речью.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неточность делает цитату недостоверной. Аккуратное оформление важно не меньше, чем сам выбор фразы.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языка, 7 класс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Плагиат и школьная честность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без 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Плагиат возникает, когда чужие слова, мысли или формулировки используют без указания источника. В учебной работе это нарушает правило честного письма и затрудняет проверку текста.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пересказе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мысль взята из книги, учебника или статьи, это всё равно нужно показать. Пересказ не делает текст полностью собственным, если источник идеи не назван.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автора и источника показывает уважение к чужому труду. Это помогает отличить самостоятельный вывод ученика от заимствованной информации и делает работу надёжнее.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оформление учит внимательности и ответственности. Ученик не просто переписывает текст, а осмысленно работает с источником и показывает, откуда взята каждая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заимствованных фраз помогает избежать ошибок в оформлении и искажения смысла.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цитат перед сдачей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ссылка на источник в тексте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Фамилия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ссылки обычно указывают фамилию автора. Это помогает сразу понять, кому принадлежит цитируемая мысль и кто отвечает за исходный текст.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называют книгу, статью или произведение, из которого взята цитата. В школьной работе часто достаточно краткой формы без лишних подробностей.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или год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требуется, добавляют страницу, год издания или другую уточняющую информацию. Такая ссылка облегчает поиск нужного места в источнике и делает работу точнее.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цитата требует аккуратного оформления: важно не только привести слова точно, но и показать, откуда они взяты.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саму цитату, но без автора и источника оформление остаётся неполным.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грамотное цитирование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«Цитирование в тексте»; значения заданы в условиях задания.
</a:t>
            </a:r>
            <a:endParaRPr lang="en-US" sz="8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цитировании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кавычек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дословные слова взяты без кавычек, читателю трудно отличить цитату от авторского текста. Из-за этого работа выглядит неаккуратно и может ввести в заблуждение.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незаметно менять слова цитаты, если это не отмечено отдельно. Даже небольшая замена способна исказить мысль автора и нарушить точность передачи.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указания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назван автор, книга или статья, становится непонятно, откуда взята мысль. В учебной работе это снижает доверие к тексту и мешает проверке.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фрагмент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цитата нужна не всегда: если фрагмент занимает слишком много места, текст перегружается. Лучше брать только ту часть, которая действительно помогает раскрыть тему.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слов автора влияет на выбор знака препинания рядом с цитатой.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не от самой цитаты, а от её места в предложении и строения слов автора.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рядом с цитатой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цитаты в школьной 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между дословной цитатой и пересказом без искажения смысла.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чужой мысли к собственной формулировке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в сообщении и презентации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цитата помогает сразу привлечь внимание слушателей и показать, почему тема важна. Особенно удачны точные определения, меткие высказывания и запоминающиеся формулировки автора.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58475" y="21973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подходят короткие цитаты: их легко прочитать вслух, запомнить и объяснить своими словами. Такой формат делает выступление ясным и собранным.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подпись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слайде достаточно указать фамилию автора и название источника в сокращённом виде. Подробности лучше не перегружать, чтобы текст оставался читаемым и аккуратным.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источника важно проверять его надёжность и уместность для темы, особенно если работа связана с точной цитатой или фактом.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обращаются к учебникам, книгам и проверенным статьям; справочные материалы используются реже, но тоже важны.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чаще всего используют школьники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«Цитирование в тексте»; значения заданы в условиях задания.
</a:t>
            </a:r>
            <a:endParaRPr lang="en-US" sz="8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543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60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456" y="3118250"/>
            <a:ext cx="193950" cy="258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цитирование на уроках русского языка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приучает читать текст медленно и вдумчиво, замечать точные формулировки и выделять главное. Это помогает лучше понимать авторскую мысль и не пропускать важные детали.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подбирает цитату, он учится выражать мысль аккуратно и ясно. Постепенно это делает и собственные ответы более точными, логичными и выразительными.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автору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 источник показывает, что чужая мысль не присваивается. Такой подход формирует честное отношение к учебной работе и уважение к труду других людей.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помогают находить удачные слова и делать сообщение убедительнее. Они полезны не только на русском языке, но и на других школьных предметах, где важны доказательства.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Цитирование делает текст точным и честным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цитирование показывает, что ученик умеет точно передавать чужие слова, честно указывать источник и бережно относиться к авторской мысли. Это важный навык для любой школьной работы.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2026-05-28T14:16:46Z</dcterms:created>
  <dcterms:modified xsi:type="dcterms:W3CDTF">2026-05-28T14:16:46Z</dcterms:modified>
</cp:coreProperties>
</file>