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особая форма глагола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действие, точные вопросы, запятые и примеры.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деепричастие делает речь точнее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передать два действия в одном предложении без лишних слов. Благодаря этому речь становится короче, выразительнее и понятнее, а смысл — более точным.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добавляется к основному и относится к тому же лицу, предмету или явлению. Оно уточняет, что происходит одновременно или раньше.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оно звучит естественно: девочка читала, улыбаясь; ребята вошли в класс, разговаривая тихо. Такие формы делают сообщение более живым и точным.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Его форма остаётся одинаковой, поэтому оно похоже на наречие, но связано с глаголом по значению.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можно задать вопросы что делая? и что сделав?. Они помогают быстро узнать эту форму в предложении и отличить её от других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и наречия в деепричастии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соединяет свойства двух частей речи и поэтому выделяется как особая форма глагола.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связь с действием, но не изменяется и чаще всего выполняет роль обстоятельства.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вопроса деепричастия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понять, когда происходит добавочное действие: одновременно с основным или раньше него.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вопроса важны одинаково: они показывают связь деепричастия с временем и последовательностью действий.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чаще образуются с суффиксами -а, -я. Например: читать — читая, смотреть — смотря, говорить — говоря. Они обычно обозначают действие, происходящее одновременно с основным.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форм характерны суффиксы -в, -вши, -ши. Примеры: сделать — сделав, замолчать — замолчав, увидеть — увидев. Они показывают действие, которое завершилось раньше другого.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деепричастия нужно запомнить отдельно, потому что они образуются не по обычной модели. К ним относятся: идти — идя, быть — будучи.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суффиксы, легче быстрее распознавать деепричастия в тексте и правильно понимать, к какому действию они относятся и в какой последовательности происходят события.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на деепричастие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в предложении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на примере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«Подойдя к окну, девочка увидела снег» деепричастный оборот помогает показать последовательность событий и делает высказывание более точным и живым.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предложения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выделяется запятыми, потому что он поясняет основное действие. Это правило помогает разделить главную мысль и добавочное действие.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подойдя к окну относится к сказуемому увидела. Оба действия принадлежат одной девочке, поэтому смысл предложения остаётся ясным и логичным.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сказуемым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деепричастий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5795" y="1345959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695795" y="1769284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действие, которое происходит одновременно с основным: смеясь, читая, думая, играя. Он показывает, что два действия идут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48770" y="2741884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048770" y="3165209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действие, которое произошло раньше основного: прочитав, закрыв, услышав, оглянувшись. Такой вид подчёркивает последовательность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214949"/>
            <a:ext cx="4814700" cy="17913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причастие: не путать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похожи по звучанию, но в предложении выполняют разные задачи и имеют разное значение.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значении и грамматических свойствах: деепричастие называют действие, а причастие — признак предмета по действию.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наречие и деепричастие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внешнее сходство не отменяет разных функций: глагол сообщает основное действие, наречие — его признак, а деепричастие — добавочное действие.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ближе к глаголу по значению действия, но, как и наречие, не изменяется и помогает уточнять основное сообщение.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деепричастный оборот обычно отделяются запятыми, потому что они поясняют основное действие и добавляют к нему дополнительное сообщение о способе, времени или последовательности.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«Услышав звонок, ученики встали» запятая ставится перед оборотом. В предложении «Ребята шли по улице, разговаривая и смеясь» оборот стоит после сказуемого и тоже выделяется запятой.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составе деепричастного оборота есть однородные деепричастия, между ними ставится запятая. Она показывает, что действия перечисляются внутри одного общего добавочного действия.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оборота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пунктуация помогает не спутать, где заканчивается основное действие и начинается добавочное. Это делает предложение ясным и помогает точно понимать смысл текста.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ставить запятые или нет?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 каких случаях деепричастный оборот в школьной практике не выделяется запятыми.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предложениях с деепричастием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возникает, когда деепричастие относится не к тому действующему лицу, что и сказуемое. Тогда смысл становится нелепым: действие как будто совершает не человек, а другой предмет.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субъект действий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смешение деепричастия и причастия. Формы «читая» и «читающий» похожи, но первая обозначает действие, а вторая — признак предмета по действию.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причастием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запятые ставят неверно: забывают выделить оборот или, наоборот, отделяют его без необходимости. Чтобы не ошибиться, важно видеть границы деепричастного оборота и его связь со сказуемым.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запятых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речи и текстах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героя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собрал портфель, проверил расписание и, улыбаясь, вышел из дома. В нескольких словах легко увидеть последовательность действий: сначала подготовка, потом выход. Именно так деепричастия делают рассказ динамичным и понятным.
</a:t>
            </a:r>
            <a:endParaRPr lang="en-US" sz="80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класс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сидели, не перебивая учителя, и внимательно слушали объяснение. Одно короткое добавочное действие помогает передать атмосферу урока точнее, чем длинное описание. Поэтому деепричастия часто встречаются в повествовании и школьных инструкциях.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снег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подошла к окну, остановилась и, не отрываясь, смотрела на снег. В этой картине видно несколько действий одного героя, связанных между собой. Деепричастие помогает читателю быстро представить ситуацию.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63736" y="1429640"/>
            <a:ext cx="28837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признаки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слово не изменяется по родам, числам и падежам. Если форма остаётся одной и той же, это важный признак деепричастия.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связь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связано ли слово с тем же действующим лицом, что и сказуемое. Если действие выполняет один и тот же субъект, искать ответ становится проще.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сказуемое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основное действие в предложении. Именно от него зависит, какое слово может быть деепричастием и к какому действующему лицу оно относится.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вопрос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отвечает ли слово на вопрос что делая? или что сделав?. Эти вопросы помогают отличить деепричастие от других слов, похожих по 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деепричастий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деепричастий важны не только суффиксы, но и вид глагола: он подсказывает, какую форму нужно выбрать.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употребительны суффиксы несовершенного и совершенного вида, а особые формы встречаются реже и требуют запоминания.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деепричастий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форма деепричастия уточняет время и характер добавочного действия в 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видно: несовершенный вид чаще передаёт одновременность, а совершенный — завершённость или предшествование основному действию.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деепричастии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7213" y="148490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относится к обычным глаголам или наречиям. Это особая неизменяемая форма глагола, которая сохраняет связь с действием и помогает точнее строить предложение.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07228" y="127105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59388" y="443805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для анализа предложений в 6 классе: она учит находить главное и добавочное действие, различать формы слов и избегать пунктуационных ошибок.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3559403" y="42242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помогает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133301" y="2961475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одновременность действий, а совершенный — действие, которое произошло раньше основного. Это помогает передавать последовательность событий без лишних слов.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2133316" y="27476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имеет значение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1420257" y="2223177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деепричастия — назвать дополнительное действие того же лица или предмета. Оно не заменяет сказуемое, а только дополняет его и уточняет происходящее.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1420272" y="20093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846345" y="3699756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чаще всего выделяется запятыми. Это правило нужно хорошо помнить, чтобы текст был понятным и грамотно оформленным.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846360" y="34859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обязательны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коротко и по делу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сделать речь точной и выразительной. Если уметь находить его в предложении, легче понимать смысл, ставить запятые и не путать разные формы глагола.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2026-05-28T06:07:22Z</dcterms:created>
  <dcterms:modified xsi:type="dcterms:W3CDTF">2026-05-28T06:07:22Z</dcterms:modified>
</cp:coreProperties>
</file>