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ресурсы России: богатство природы и основа сельского хозяйства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тундры до степей: разные почвы питают людей и животных и определяют сельское хозяйство.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России изучают на уроках географии
</a:t>
            </a:r>
            <a:endParaRPr lang="en-US" sz="199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работает как «переводчик» между природой и жизнью людей: она зависит от климата, растительности, рельефа и горных пород. Изучая почвы, мы понимаем, где выше урожаи и почему меняются способы обработки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Земли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верхний рыхлый слой земной коры, который образуется из горных пород. Со временем туда попадают и минеральные частицы, и органика, поэтому она становится «живой».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в почве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вода и воздух: они нужны корням растений. От их количества и движения зависит, насколько легко растения получают питание и как быстро идет рост.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и минеральное питание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(гумус) образуется из остатков растений и животных. Он помогает удерживать питательные вещества и влагу, а минеральные частицы дают растениям основу для питания.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как главное свойство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— способность почвы обеспечивать растения водой, питательными веществами и условиями для роста. Чем больше гумуса и лучше структура, тем растениям комфортнее.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образования почвы: от породы к плодородному слою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порода разрушается и «заселяется» живыми организмами, формируя почвенные горизонты.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зоны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меняются с севера на юг: на севере тундра формирует тундрово-глеевые почвы, в тайге развиваются подзолистые. Причина — различие тепла, влажности и состава растительности.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смешанных лесах и лесостепи встречаются серые лесные почвы, а в степях — чернозёмы. Чем больше тепла и органики накапливается, тем заметнее становится плодородный слой.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и в более сухих районах распространены каштановые и бурые почвы. Здесь главным ограничением часто становится недостаток влаги, поэтому урожайность сильнее зависит от условий года.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694" y="1406674"/>
            <a:ext cx="4578453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плодородие характерно для чернозёмов, но урожайность определяется не только почвой, а ещё и климатом и обеспеченностью влагой.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типам почв России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почв различаются: где-то слой тонкий и влаги слишком много, а где-то накоплен гумус и почва особенно плодородна.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России и их свойства
</a:t>
            </a:r>
            <a:endParaRPr lang="en-US" sz="23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для наглядности (точные значения могут различаться по источникам).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основных почвенных зон России
</a:t>
            </a:r>
            <a:endParaRPr lang="en-US" sz="203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территории заняты тундровыми и подзолистыми почвами, хотя чернозёмы составляют меньшую долю. Их ценность для земледелия особенно велика.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площадь почвенной зоны и её хозяйственная ценность не всегда совпадают. Наибольший вклад в урожаи часто дают наиболее гумусные типы.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— главная почвенная ценность степной зоны
</a:t>
            </a:r>
            <a:endParaRPr lang="en-US" sz="181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рыхлость: почему растениям «легко дышать»
</a:t>
            </a:r>
            <a:pPr algn="l" indent="0" marL="0">
              <a:lnSpc>
                <a:spcPct val="90000"/>
              </a:lnSpc>
              <a:buNone/>
            </a:pPr>
            <a:r>
              <a:rPr lang="en-US" sz="3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степной зоны чернозём выглядит тёмным и рыхлым. Он содержит много перегноя и хорошо удерживает влагу, поэтому в засушливые периоды почва дольше «поддерживает» растения.
</a:t>
            </a:r>
            <a:endParaRPr lang="en-US" sz="107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культуры особенно любят чернозёмы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подходят для культур, которым нужны питательные вещества и стабильная влажность. На таких почвах часто выращивают пшеницу, подсолнечник, сахарную свёклу и кукурузу — урожаи получаются устойчивее.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чернозёмы в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распространены на юге Европейской России, в Поволжье, на юге Урала и в южной части Западной Сибири. Эти районы часто образуют «пояс» степей, где земледелие особенно развито.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— главная почвенная ценность степной зоны
</a:t>
            </a:r>
            <a:endParaRPr lang="en-US" sz="181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295" y="1410754"/>
            <a:ext cx="21075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1" y="141075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северных районов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формирование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тайге почва образуется очень медленно из-за низких температур. Из-за этого верхний слой обычно тонкий и плохо успевает накопить много органики.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Кислые и бедные питанием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почв характерны повышенная кислотность и недостаток питательных веществ. Растениям сложнее расти, поэтому земледелие здесь обычно ограничено и требует специальных мер.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тёплое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лесных районах вегетационный период короче: растения растут меньше месяцев. Это снижает урожайность, особенно без дополнительной поддержки почвы и растений.
</a:t>
            </a:r>
            <a:endParaRPr lang="en-US" sz="1456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повышают плодородие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используют известкование, удобрения и осушение переувлажнённых участков. Такие действия помогают изменить условия для роста: уменьшить излишнюю влагу и улучшить питание.
</a:t>
            </a:r>
            <a:endParaRPr lang="en-US" sz="1408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степей и сухих районов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степной зоне часто встречаются чернозёмы, а в более засушливых местах — каштановые почвы. Они могут быть плодородными, но при нехватке влаги урожай быстро снижается.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свойства почвы помогает орошение, которое подаёт влагу в нужные периоды. Без воды гумус и структура разрушаются быстрее, а растения получают меньше питания через корни.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защищать поля от иссушения: сохраняют снежный покров, высаживают лесополосы. Они уменьшают силу ветра, снижают испарение и помогают предотвратить пыльные потоки.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качественная классификация угроз (без числовых процентов), актуальность: 2026-05.
</a:t>
            </a:r>
            <a:endParaRPr lang="en-US" sz="838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почвам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плодородный слой легко теряется из‑за разрушения почвенной структуры. После сильных процессов урон заметен сразу, а восстановление требует времени и правильных мер.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— главная причина быстрой потери плодородного слоя, поэтому именно она требует приоритетной защиты. Остальные угрозы снижают качество почв постепенно и усиливают общий вред.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 усиливается на склонах, после сильных дождей и при неправильной распашке земель. Потоки смывают мелкие частицы, ухудшая структуру и уменьшая запасы питательных веществ.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особенно опасна на открытых сухих полях, где нет защиты от сильного ветра. Почва пересыхает, частицы легко поднимаются в воздух и разрушают верхний слой.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чаще встречаются в степных районах, на юге России и в Поволжье. Там часто бывает мало естественной растительности, поэтому почва хуже закреплена корнями.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Распаханные участки с крупными полями без кулис и травяных полос быстрее теряют влагу и разрушаются. Сильные ветры и осадки в таких условиях действуют особенно разрушительно.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 ветровая эрозия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почвы и сохраняют плодородие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мер: от агротехники до защиты от эрозии и загрязнения.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хорошо растут основные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чернозёмах выращивают пшеницу, подсолнечник, сахарную свёклу и кукурузу: тёмный гумусированный слой хорошо удерживает влагу и питает растения. Важно и то, что климат в этих местах обычно теплее.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районы отличаются по урожайности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влажных районах чаще используют картофель, лён и кормовые культуры, потому что растениям подходит такая влажность. Вблизи животноводческих районов развивают кормовые посевы, чтобы обеспечить корм местного производства.
</a:t>
            </a:r>
            <a:endParaRPr lang="en-US" sz="1427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сельское хозяйство России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819" y="1518350"/>
            <a:ext cx="441561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результат получается, когда условия совпадают: плодородная почва и подходящий климат. При различиях в температуре и влажности даже хорошие почвы не всегда дают высокий урожай.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 (общие закономерности распределения почв и климата), 2026-05.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почвенных условий в разных частях России
</a:t>
            </a:r>
            <a:endParaRPr lang="en-US" sz="1859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и климат вместе определяют возможности земледелия: где-то почвы богаче, но не хватает тепла или влаги, а где-то наоборот.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ухудшаются при распашке склонов и чрезмерном выпасе скота. Дополнительный вред дают неправильный полив и разрушение растительного покрова.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последствий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усиливается при использовании тяжёлой техники, свалках и загрязнении нефтью или химическими веществами. Почва уплотняется, загрязняется и теряет способность нормально питать растения.
</a:t>
            </a:r>
            <a:endParaRPr lang="en-US" sz="1487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восстановления применяют рекультивацию земель, посадку трав и деревьев, очистку загрязнённых участков. Также используют более точное внесение удобрений, чтобы не перегружать почву.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почвы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почвоведения и географии; схема факторов плодородия (качественная оценка), 2026-05.
</a:t>
            </a:r>
            <a:endParaRPr lang="en-US" sz="891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плодородие почвы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— это не один признак, а «набор условий»: растениям важны гумус, подходящая влажность и рыхлая структура. Микроорганизмы помогают разлагать остатки.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хватает гумуса, влаги и подходящих условий среды, почва поддерживает рост растений. Низкая температура и сильная кислотность делают условия менее благоприятными, даже если есть питание.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60772"/>
            <a:ext cx="325505" cy="289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34493" y="3109273"/>
            <a:ext cx="225511" cy="328016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почв в России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карты и учет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почвенные карты и ведут учет земель. Это помогает понимать, где какие почвы наиболее уязвимы, и какие меры нужны в первую очередь при хозяйственном использовании.
</a:t>
            </a:r>
            <a:endParaRPr lang="en-US" sz="1387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загрязнений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 наблюдения за загрязнением почв и состоянием участков. Раннее выявление проблем позволяет ограничить распространение вредных веществ и вовремя начать очистку.
</a:t>
            </a:r>
            <a:endParaRPr lang="en-US" sz="1313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и охраняемые территории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заповедные территории и другие формы охраны, чтобы сохранять природные экосистемы. На таких участках почвы защищены от разрушения и сохраняют естественное плодородие.
</a:t>
            </a:r>
            <a:endParaRPr lang="en-US" sz="1235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землепользование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бережные технологии: чередование культур, защита растительного покрова и правильные сроки работ. Это уменьшает истощение гумуса и снижает риск эрозии.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эрозии и засоления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меры против засоления и эрозии: защиту склонов и берегов, травяные и лесные полосы. Так уменьшают потерю плодородного слоя и пересыхание почвы.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ресурсы как часть природного богатства страны
</a:t>
            </a:r>
            <a:endParaRPr lang="en-US" sz="1714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слой почвы формируется очень медленно, поэтому его потеря особенно опасна. Когда смывается или выдувается верхний слой, восстанавливать свойства приходится десятилетиями или дольше.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 имеют значение для продовольственной безопасности и стабильного сельского хозяйства. Они влияют на работу сельских территорий и на то, как поддерживаются природные экосистемы и их виды.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Чернозёмы, лесные и северные почвы — это разные части общего природного богатства страны. Даже при различиях в плодородии каждый тип почв важен для жизни и хозяйства в своём регионе.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почву нужно беречь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ресурсы России разнообразны, но не бесконечны. Самые ценные земли — чернозёмы, однако важны и другие типы почв. Сохранение плодородия и защита от эрозии определяют будущее сельского хозяйства России.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2026-05-11T19:57:17Z</dcterms:created>
  <dcterms:modified xsi:type="dcterms:W3CDTF">2026-05-11T19:57:17Z</dcterms:modified>
</cp:coreProperties>
</file>