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Бродский: поэт XX века, изгнанник и Нобелевский лауреат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чья жизнь стала судьбой языка, памяти и свободы.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из которой вырос Бродский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сформировался в послевоенном Ленинграде, где цензура, дефицит и идеологический контроль соседствовали с жаждой нового слова. Его поэтика выросла из диалога с классикой, Ахматовой, Мандельштамом и европейской традицией.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годы: как складывалась личность Бродского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— рождение в Ленинграде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 родился 24 мая 1940 года в городе, который вскоре пережил войну и блокаду. Этот исторический фон рано сделал память и утрату частью его мировосприятия.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взросление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нерегулярно, рано начал работать и сменил несколько занятий. Независимость, самообразование и постоянное чтение стали для него настоящей школой.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послевоенные годы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прошло в условиях бедности, тревоги и городской разрухи. Опыт трудного времени сформировал у будущего поэта внимательность к истории и человеческой уязвимости.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поэзии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полного посвящения литературе Бродский проходил путь проб, наблюдений и внутренней дисциплины. Именно это сделало его поэтический голос зрелым и самостоятельным.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личная биография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у Бродского — не только место рождения, но и пространство, где частная жизнь постоянно сталкивается с историей. В его образах город звучит холодом, водой и ощущением невосполнимой утраты.
</a:t>
            </a:r>
            <a:endParaRPr lang="en-US" sz="133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Дворы, набережные, зима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важны дворы-колодцы, мосты, Нева, зимний воздух и коммунальный быт. Эти детали создают не просто фон, а узнаваемую атмосферу одиночества и внутреннего напряжения.
</a:t>
            </a:r>
            <a:endParaRPr lang="en-US" sz="140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его текстах часто возникает как исчезающий мир, к которому нельзя вернуться. Через этот образ Бродский говорит о связи человека с местом, временем и собственной судьбой.
</a:t>
            </a:r>
            <a:endParaRPr lang="en-US" sz="142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памяти и стихах Бродского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Бродский становился поэтом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1950-х и начале 1960-х годов Бродский читает стихи в неофициальном кругу. Именно там его голос начинает восприниматься как самостоятельный и запоминающийся.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Ахматовой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рано заметила редкую музыкальность его стиха. Ее оценка укрепила репутацию Бродского в ленинградской литературной среде.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ранние тексты Бродского отличались размышлением о времени, судьбе и смысле речи. Он соединял бытовую конкретность с серьезным интеллектуальным взглядом.
</a:t>
            </a:r>
            <a:endParaRPr lang="en-US" sz="1594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и точный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уже тогда выделялась синтаксической сложностью, точной интонацией и вниманием к звучанию слова. Это стало одной из главных черт его стиля.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Иосифа Бродского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фиксирует поворотные моменты биографии поэта и их историческое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путь от советского давления к международному признанию через преследование и вынужденный разрыв с родиной.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И. А. Бродского, общеизвестные исторические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Бродского к мировой известности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ключевым этапам биографии и литературной карьеры Бродского.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1964 года и обвинение в «тунеядстве»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возникло из-за того, что Бродский не вписывался в советскую норму «обязательной» профессии и жил литературным трудом, который власть не считала полноценной работой.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превратился в публичный пример давления на независимого человека. Он показал, насколько опасной для системы была свободная речь и неофициальная культура.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том, кто признает труд поэта и как измеряется ценность слова, вывели процесс за пределы частного дела. Он стал частью общей истории советского несвободы.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Бродского запомнились как свидетельство внутреннего достоинства. Именно спокойствие, точность и отсутствие унижения сделали его фигуру символической.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Бродского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личная биография почти всегда выходит к общим вопросам культуры и судьбы.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время, изгнание и язык: именно они задают тон его лирике и эссеистике.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мотивов в поэзии и эссеистике И. А. Бродского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как творческий перелом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ссылка усилила у Бродского чувство одиночества и сделала его взгляд на жизнь более собранным. Опыт принудительного отрыва от привычной среды стал источником внутренней дисциплины.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труд, холод и изоляция обострили его внимание к деталям и точности выражения. После ссылки в стихах заметнее становятся сдержанность, философская интонация и работа с временем.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не сломал поэта, а изменил масштаб его речи. Личный кризис превратился в художественный опыт, из которого выросла зрелая, более строгая поэзия.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1972 года и разрыв с родиной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Вынужденный отъезд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1972 году Бродский покинул СССР не по собственной воле, а под давлением власти. Этот отъезд разорвал его привычный жизненный уклад и сделал биографию поэта по-настоящему европейской.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языковая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стран означала и смену культурного горизонта. Русская поэзия осталась его основой, но рядом с ней возникли английский язык, лекции, эссе и новая аудитория.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в США: преподаватель, эссеист и культурный авторитет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кафедра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преподавал в университетах США, включая Мичиганский и Колумбийский. Для студентов он был не только лектором, но и живым представителем русской поэтической традиции.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Эссеистика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эссе на английском языке и развивал темы искусства, свободы и нравственного выбора. Так его мысли стали доступны широкой международной гуманитарной аудитории.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Посредник между культурами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помогал англоязычному читателю иначе увидеть русскую литературу. Его лекции и тексты связывали отечественную традицию с европейским и американским интеллектуальным контекстом.
</a:t>
            </a:r>
            <a:endParaRPr lang="en-US" sz="1513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авторитет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 стал заметной фигурой университетской среды. Его имя ассоциировалось с высокой требовательностью к слову, дисциплиной мышления и редкой интеллектуальной независимостью.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Бродский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стихов, Бродский последовательно развивал эссеистику и переводческую работу, расширяя собственный художественный и интеллектуальный диапазон.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остается центром его наследия, но эссе и переводы показывают редкую широту литературной компетенции и культурного кругозора.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литературному наследию И. А. Бродского; количественные значения условно отражают относительный объем жанров в корпусе его текстов.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Бродского: язык, ритм, цитаты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строил стих как сложную фразу, где смысл раскрывается не сразу. Его синтаксис требует внимательного чтения и удерживает напряжение до последней строки.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свободно вводил библейские, античные и европейские аллюзии. Благодаря этому личный опыт в его текстах становится частью большой культурной памяти.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у него играет звук: рифма, пауза и интонация создают ощущение внутренней музыки. Стихотворение у Бродского часто звучит почти как размышление вслух.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соединял разговорную речь и высокий стиль, не разделяя бытовое и философское. Так поэзия превращалась у него в пространство мысли, а не только чувства.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Бродского и их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жанрах Бродский возвращался к темам времени, памяти и ответственности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разных жанрах Бродский сохраняет единый круг вопросов: как язык удерживает смысл, когда история, память и личная судьба становятся нестабильными.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и эссеистические тексты И. А. Бродского; годы публикации и создания общеизвестны в литературоведении.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годом его высшего международного признания.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по литературе, 1987 год.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закрепила репутацию Бродского как поэта мирового масштаба. Она показала, что русская литература ХХ века звучит убедительно и за пределами родного языка.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мировоззрение Бродского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Бродского свобода начиналась с внутренней дисциплины. Он считал, что достоинство человека проверяется не обстоятельствами, а тем, как он отвечает за собственное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доверял идеологиям и любым готовым истинам. При этом его мышление оставалось открытым к религиозным, философским и культурным вопросам, которые он рассматривал без упрощений.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текстов стоит личность, способная сохранять независимость под давлением государства, истории и времени. Именно поэтому его поэзия воспринимается как урок нравственной стойкости.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и творчества Бродского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Бродского соединяет места детства, ссылки, эмиграции, преподавания и творческих поездок. Это не просто карта перемещений, а карта формирования его голоса.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Бродского развивалась между несколькими культурными центрами, и именно это сделало его поэзию одновременно русской по языку и мировой по масштабу.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И. А. Бродского; география мест жизни и работы общеизвестна и подтверждается биографиями поэта.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Бродского в современной культуре и школе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Бродский помогает говорить о поэзии как о серьезном разговоре о свободе, памяти и достоинстве. Его тексты требуют вдумчивого чтения и развивают культурную грамотность.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его изучают как автора, соединившего лирику, эссе и философское мышление. Он важен для понимания того, как работает литература в ситуации исторического давления.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современной культуры Бродский остается символом независимого слова. Его биография часто обсуждается вместе с вопросами эмиграции, цензуры и личной ответственности художника.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нему поддерживают переводы, публичные лекции, литературная критика и новые издания. Это показывает, что его наследие продолжает жить в разных формах чтения.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как поэт, который не устаревает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остается современным, потому что его стихи говорят о свободе, памяти и достоинстве без лозунгов и упрощений. Его слово помогает увидеть, как личная судьба становится общим опытом.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2026-05-20T02:31:43Z</dcterms:created>
  <dcterms:modified xsi:type="dcterms:W3CDTF">2026-05-20T02:31:43Z</dcterms:modified>
</cp:coreProperties>
</file>