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двух рек: Обзор и ключевые темы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между Западной Двиной и Днепром — природа, история, культура и вызовы.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история региона между Западной Двиной и Днепром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уникальный регион в Беларуси расположен между двумя большими реками и является пересечением важных торговых путей с древних времён, где зарождалась культурная жизнь и развивалось хозяйство.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3350" y="3566887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экосистемы и биоразнообразие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Окрестные территории покрыты смешанными лесами и многочисленными озёрами, здесь распространены болота и поймы, которые обеспечивают условия для множества растений и животных.
</a:t>
            </a:r>
            <a:endParaRPr lang="en-US" sz="1057" dirty="0"/>
          </a:p>
        </p:txBody>
      </p:sp>
      <p:sp>
        <p:nvSpPr>
          <p:cNvPr id="5" name="Text 1"/>
          <p:cNvSpPr txBox="1"/>
          <p:nvPr/>
        </p:nvSpPr>
        <p:spPr>
          <a:xfrm>
            <a:off x="443350" y="2352976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направление рек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Двина начинается в России, протекает через Беларусь и впадает в Балтийское море. Днепр течёт через Беларусь и Украину, в конце достигая Чёрного моря. Это две главные водные артерии региона.
</a:t>
            </a:r>
            <a:endParaRPr lang="en-US" sz="10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70000"/>
            <a:ext cx="5376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особенности двух рек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рек: длина, притоки, сближение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притоки Западной Двины: Каспля и Торопа, у Днепра — Сож и Березина. Руки сближаются наиболее близко между Оршей и Полоцком.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различия в длине, обе реки играют важнейшую роль в структуре региона и имеют значимые притоки.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Гидрологические данные Беларуси, 2023
</a:t>
            </a:r>
            <a:endParaRPr lang="en-US" sz="7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842274"/>
            <a:ext cx="4794300" cy="16286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параметры Западной Двины и Днепра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ширины, глубины, скорости течения и колебаний уровня воды в реках. Показано важное значение рек для судоходства и экологии.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параметрах влияют на судоходство и экосистемы, обе реки жизненно важны для региона.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Гидрологические исследования Беларуси
</a:t>
            </a:r>
            <a:endParaRPr lang="en-US" sz="7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2049" y="0"/>
            <a:ext cx="323980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7265" y="2256588"/>
            <a:ext cx="39756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Двина и Днепр связывали север и юг Европы с древних времён, служа ключевыми маршрутами для перевозки товаров через волоки между бассейнами рек.
</a:t>
            </a:r>
            <a:endParaRPr lang="en-US" sz="957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как торговые пути и волоки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17265" y="3715325"/>
            <a:ext cx="39756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Полоцк и другие древние города развивались именно на важнейших переправах и перекрёстках этих торговых путей, связывающих Балтику и Чёрное море.
</a:t>
            </a:r>
            <a:endParaRPr lang="en-US" sz="9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300646"/>
            <a:ext cx="3099600" cy="28423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5550" y="2300810"/>
            <a:ext cx="3187500" cy="2841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Заселение региона с древности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Неолитические стоянки вдоль рек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Вдоль долин Западной Двины и Днепра археологи нашли останки неолитических поселений. Эти первые жители использовали плодородные земли и воду рек для охоты и земледелия.
</a:t>
            </a:r>
            <a:endParaRPr lang="en-US" sz="1057" dirty="0"/>
          </a:p>
        </p:txBody>
      </p:sp>
      <p:sp>
        <p:nvSpPr>
          <p:cNvPr id="8" name="Text 2"/>
          <p:cNvSpPr txBox="1"/>
          <p:nvPr/>
        </p:nvSpPr>
        <p:spPr>
          <a:xfrm>
            <a:off x="3879208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Древнеславянские общины и городища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Древнеславянские племена селились на берегах рек, строили укреплённые городища и курганы. Такие поселения были связующим звеном в формировании культурных традиций региона.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обеспечивали пресной водой для питья и орошения, были источником рыбы и основой для мельниц, что поддерживало сельское хозяйство и промыслы.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транспортной роли, на берегах развивались луга для скота, собирали камыш и древесину, а рыболовство оставалось важным занятием с X до XX века.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двух рек для жизни населения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6823" y="1270371"/>
            <a:ext cx="5197200" cy="11115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823" y="2494178"/>
            <a:ext cx="5197200" cy="11115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76823" y="3717977"/>
            <a:ext cx="5197200" cy="111151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Растительный мир между двумя реками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9967" y="1269325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Хвойно-широколиственные леса региона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покрыт смешанными лесами, где доминируют сосны, ели, дубы и берёзы. Эти леса создают разнообразную и устойчивую экосистему.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59325" y="2493129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охраняемые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растут белая кувшинка, башмачок настоящий и майский ландыш. Многие из них охраняются в природных заповедниках, представляя природное наследие.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259325" y="3716928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Березинский заповедник и Красный Бор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Березинский биосферный заповедник — крупнейшая охраняемая зона, а заказник «Красный Бор» играет важную роль для редких видов флоры и птиц.
</a:t>
            </a:r>
            <a:endParaRPr lang="en-US" sz="10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 между Западной Двиной и Днепром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региона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аист, журавль и орлан-белохвост обитают в степях и болотах, делая регион важным местом для гнездования и миграций птиц.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обитатели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Лось, бобр, кабан и выдра — обычные жители лесов и водоёмов региона. В охраняемых зонах встречается даже бурый медведь.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и болотные 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болота населены разнообразными рыбами, амфибиями и пресмыкающимися, чьё существование зависит от чистоты и сохранности водных экосистем.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Янка Купала и Якуб Колас — крупнейшие белорусские поэты, чьи произведения тесно связаны с природой и жизнью региона между двумя реками. Их творчество наполнено образами лесов, рек и сельских пейзажей.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природы региона отражено и в фольклоре: народные сказки, песни и предания стали частью культурного наследия, сохраняющего уникальный дух «страны двух рек» для будущих поколений.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личности и литература региона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820" y="1270137"/>
            <a:ext cx="5197200" cy="169518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6820" y="3134626"/>
            <a:ext cx="5197200" cy="1695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и архитектура региона двух рек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9967" y="1269325"/>
            <a:ext cx="3099600" cy="157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Софийский собор в Полоцке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 древнейших храмов Восточной Европы, построенный в XI веке, является ярким примером древнерусской архитектуры. Собор сохраняет уникальные фрески и служит символом духовного наследия региона.
</a:t>
            </a:r>
            <a:endParaRPr lang="en-US" sz="1157" dirty="0"/>
          </a:p>
        </p:txBody>
      </p:sp>
      <p:sp>
        <p:nvSpPr>
          <p:cNvPr id="8" name="Text 3"/>
          <p:cNvSpPr txBox="1"/>
          <p:nvPr/>
        </p:nvSpPr>
        <p:spPr>
          <a:xfrm>
            <a:off x="259325" y="3133811"/>
            <a:ext cx="3099600" cy="157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Мирский замок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Замок XVI века, находящийся под охраной ЮНЕСКО, известен своей архитектурой в стиле ренессанс и готики. Это исторический памятник, который привлекает туристов и исследователей с разных стран.
</a:t>
            </a:r>
            <a:endParaRPr lang="en-US" sz="11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региона отмечают праздники Купалье и Масленицу, связанные с природным циклом и водной стихией. Эти обряды отражают взаимодействие человека и реки, символизируя обновление и плодородие.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Рыболовные обряды, песни у костра и плетение венков с последующим их пусканием по воде помогают сохранить древние обычаи и укрепляют связь с окружающей природой и её циклами.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традиции и обряды на берегах рек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300646"/>
            <a:ext cx="3099600" cy="28423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5550" y="2300810"/>
            <a:ext cx="3187500" cy="2841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Ремёсла и промыслы региона двух рек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Традиционное лозоплетение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Изготовление корзин и изделий из лозы широко распространено благодаря богатству лесов и рек. Мастера сохраняют старинные техники, создавая полезные и декоративные предметы в деревнях и центрах народного творчества.
</a:t>
            </a:r>
            <a:endParaRPr lang="en-US" sz="1057" dirty="0"/>
          </a:p>
        </p:txBody>
      </p:sp>
      <p:sp>
        <p:nvSpPr>
          <p:cNvPr id="8" name="Text 2"/>
          <p:cNvSpPr txBox="1"/>
          <p:nvPr/>
        </p:nvSpPr>
        <p:spPr>
          <a:xfrm>
            <a:off x="3879208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Гончарство и ткачество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Ремесленники региона известны изготовлением керамики и тканых изделий. Эти промыслы передаются из поколения в поколение и представлены в музеях и на ярмарках, отражая культурные особенности региона.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6823" y="1270371"/>
            <a:ext cx="5197200" cy="11115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823" y="2494178"/>
            <a:ext cx="5197200" cy="11115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76823" y="3717977"/>
            <a:ext cx="5197200" cy="111151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 отдых в стране двух рек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9967" y="1269325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Экскурсии по историческим городам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Полоцк и Орша предлагают экскурсии по древним архитектурным памятникам, позволяя познакомиться с историей и культурой региона. Туристы видят сохранившиеся храмы, крепости и музеи.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59325" y="2493129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маршруты и сплавы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Сплавы на байдарках по Западной Двине и Днепру привлекают любителей природы и активного отдыха. Это интересный способ исследования живописных берегов рек и знакомства с флорой и фауной.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259325" y="3716928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Экотуризм и наблюдение за птицами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богат редкими видами птиц и природными заказниками. Организуются пешие и велосипедные маршруты, фестивали и праздники, привлекающие туристов для знакомства с уникальной природой.
</a:t>
            </a:r>
            <a:endParaRPr lang="en-US" sz="10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7479" y="0"/>
            <a:ext cx="473664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события и праздники вдоль рек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460500" y="2524642"/>
            <a:ext cx="3679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Фестиваль «Березинская весна» собирает множество участников, предлагая концерты и мастер-классы по традиционным ремёслам. 2. День города Полоцка отмечается костюмированными шествиями и выставками национального искусства.
</a:t>
            </a:r>
            <a:endParaRPr lang="en-US" sz="957" dirty="0"/>
          </a:p>
        </p:txBody>
      </p:sp>
      <p:sp>
        <p:nvSpPr>
          <p:cNvPr id="8" name="Text 3"/>
          <p:cNvSpPr txBox="1"/>
          <p:nvPr/>
        </p:nvSpPr>
        <p:spPr>
          <a:xfrm>
            <a:off x="460500" y="3715327"/>
            <a:ext cx="3679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Праздники национальной кухни знакомят гостей с региональными блюдами и обычаями, укрепляя культурные связи. 2. Художественные выставки и детские конкурсы способствуют сохранению и развитию местных традиций и ремёсел.
</a:t>
            </a:r>
            <a:endParaRPr lang="en-US" sz="9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300646"/>
            <a:ext cx="3099600" cy="28423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5550" y="2300810"/>
            <a:ext cx="3187500" cy="2841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 охрана природы региона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очистки водоемов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Природоохранные организации проводят работы по снижению уровня загрязнения рек, внедряют современные методы очистки и восстанавливают естественные экосистемы. Это повышает качество воды и сохраняет биоразнообразие.
</a:t>
            </a:r>
            <a:endParaRPr lang="en-US" sz="1057" dirty="0"/>
          </a:p>
        </p:txBody>
      </p:sp>
      <p:sp>
        <p:nvSpPr>
          <p:cNvPr id="8" name="Text 2"/>
          <p:cNvSpPr txBox="1"/>
          <p:nvPr/>
        </p:nvSpPr>
        <p:spPr>
          <a:xfrm>
            <a:off x="3879208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Воспитание экологической ответственности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акции и образовательные программы для школьников и молодежи помогают формировать культуру бережного отношения к природе. Волонтерские движения активно участвуют в мероприятиях по сохранению болот и лесов.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Реализация совместных программ с соседними странами способствует улучшению состояния бассейнов Днепра и Западной Двины, что помогает поддерживать экологический баланс региона.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опытом между экологами позволяет внедрять передовые методы защиты природы. Расширение охраняемых территорий способствует возрождению редких видов и сохранению уникальных природных комплексов.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сотрудничество и экологические проекты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2049" y="0"/>
            <a:ext cx="323980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7265" y="2256588"/>
            <a:ext cx="39756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Развитие экотуризма открывает новые экономические перспективы и способствует привлечению инвестиций. 2. Создание охраняемых природных зон поддержит биоразнообразие и улучшит качество экосистем.
</a:t>
            </a:r>
            <a:endParaRPr lang="en-US" sz="957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страны двух рек: вызовы и возможности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17265" y="3715325"/>
            <a:ext cx="39756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Внедрение устойчивых программ использования рек поможет сохранить их чистоту и силу. 2. Поддержка молодёжи в сохранении традиций и национальной идентичности укрепит культурное наследие региона.
</a:t>
            </a:r>
            <a:endParaRPr lang="en-US" sz="9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1085000"/>
            <a:ext cx="39945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гармония природы и человека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2690125"/>
            <a:ext cx="3575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двух рек — это уникальное сочетание природных богатств и культурных традиций. Бережное отношение к природе и сохранение наследия обеспечат устойчивое развитие и процветание будущих поколений.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2026-05-10T11:43:54Z</dcterms:created>
  <dcterms:modified xsi:type="dcterms:W3CDTF">2026-05-10T11:43:54Z</dcterms:modified>
</cp:coreProperties>
</file>