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система: основа защиты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— это сложная система, защищающая организм от вредных микробов и болезней.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система помогает нам оставаться здоровыми, борясь с инфекциями и восстанавливая повреждения. Без надёжной защиты болезни распространяются и могут стать серьёзным испытанием для организма.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иммунитет так важен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956034"/>
            <a:ext cx="431178" cy="4311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3274" y="1979987"/>
            <a:ext cx="431180" cy="3832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7774" y="1999151"/>
            <a:ext cx="431180" cy="344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5924" y="1999151"/>
            <a:ext cx="431180" cy="3449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10424" y="1999151"/>
            <a:ext cx="431180" cy="344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иммунной системы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Вилочковая железа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за созревание некоторых иммунных клеток, играя важную роль в обучении организма распознавать врагов.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Костный мозг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 иммунные клетки, которые затем попадают в кровь и лимфу для защиты организма.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узлы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Фильтруют лимфу, задерживая вредных микробов и активируя иммунные реакции.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Селезёнка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Удаляет повреждённые клетки крови и участвует в активации иммунного ответа.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206363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Миндалины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Защищают входы в дыхательные пути и пищеварительную систему от проникновения патогенов.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Лимфоциты и их роль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Т-клетки регулируют и уничтожают инфицированные клетки, а В-клетки вырабатывают антитела — специальные белки, нейтрализующие патогены. Они обеспечивают целенаправленную защиту организма.
</a:t>
            </a:r>
            <a:endParaRPr lang="en-US" sz="1594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и макрофаги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Гранулоциты быстро реагируют на инородные тела, уничтожая их. Макрофаги поглощают и перерабатывают угрозы, поддерживая порядок в организме и предотвращая воспаления.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иммунитета и их функции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и слизистые оболочки создают непроницаемый барьер для большинства микроорганизмов, предотвращая их проникновение внутрь тела.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плазмы крови быстро реагируют на инородные частицы, запуская процессы разрушения и очистки от патогенов.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врожденного иммунитета распознают широкий спектр угроз и немедленно начинают борьбу, обеспечивая быструю защиту с рождения.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Врожденный иммунитет: первая линия защиты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Формируется после контакта с конкретным патогеном, обеспечивая точное распознавание и борьбу только с ним.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Адаптивный иммунитет обладает памятью, которая позволяет организму быстро реагировать при повторном заражении тем же возбудителем.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его формирования необходимы Т- и В-лимфоциты, которые координируют уничтожение патогенов и выработку антител.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имитирует встречу с болезнью, помогая безопасно подготовить иммунитет к реальному заражению.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Приобретённый иммунитет: специфическая защита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Врожденный иммунитет отвечает за моментальный ответ, в то время как приобретённый формирует долгосрочную и точечную защиту.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двумя типами иммунитета необходим для эффективной и устойчивой защиты организма.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здравоохранения, 2023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защитных реакций иммунитета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Фильтрация лимфы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узлы задерживают микробы и стимулируют иммунные клетки к действию.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48731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токсинов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Лимфатическая система выводит продукты обмена и вредные вещества из тканей.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32519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Транспортировка иммунных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 и сосуды обеспечивают движение защитных клеток к заражённым участкам.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6637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органов иммунитета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сосуды связывают вилочковую железу, селезёнку и другие органы для слаженной работы иммунитета.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лимфатической системы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Вирусные оболочки как антигены
</a:t>
            </a:r>
            <a:pPr algn="l" indent="0" marL="0">
              <a:lnSpc>
                <a:spcPct val="100000"/>
              </a:lnSpc>
              <a:buNone/>
            </a:pPr>
            <a:r>
              <a:rPr lang="en-US" sz="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используют белки на своей поверхности, которые иммунитет распознаёт как чужеродные, что запускает защиту и симптомы болезни.
</a:t>
            </a:r>
            <a:endParaRPr lang="en-US" sz="1215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Токсины бактерий и реакция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Бактериальные токсины вызывают сильные иммунные ответы, включая воспаления и лихорадку, что помогает организму справиться с инфекцией.
</a:t>
            </a:r>
            <a:endParaRPr lang="en-US" sz="1062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Аллергены: безвредные, но опасные
</a:t>
            </a:r>
            <a:pPr algn="l" indent="0" marL="0">
              <a:lnSpc>
                <a:spcPct val="100000"/>
              </a:lnSpc>
              <a:buNone/>
            </a:pPr>
            <a:r>
              <a:rPr lang="en-US" sz="3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Вещества, вызывающие аллергию, воспринимаются иммунитетом ошибочно, что приводит к ненужным и вредным реакциям организма.
</a:t>
            </a:r>
            <a:endParaRPr lang="en-US" sz="1095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антигенов в заболеваниях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иммунной системы обнаруживают антиген и начинают реагировать на угрозу, распознавая чужеродные структуры.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Активированные клетки делятся и усиливают защиту, увеличивая количество «солдат» в борьбе с патогеном.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Иммунные клетки либо уничтожают патоген напрямую, либо нейтрализуют его с помощью антител и других механизмов.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Формируется память, позволяющая иммунитету мгновенно реагировать при повторном заражении тем же микроорганизмом.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иммунного ответа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Поэтапный процесс взаимодействия иммунных компонентов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иммунного ответа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вакцин в иммунитете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Вакцины содержат ослабленные или инактивированные компоненты патогенов, что позволяет организму безопасно распознать антиген и подготовиться к возможной болезни.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введения вакцины активируются иммунные клетки, которые создают память и обеспечивают быстрое и эффективное реагирование на будущие встречи с настоящим возбудителем.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снижает риск массовых эпидемий, защищает как привитых, так и тех, кто не получил вакцинацию за счёт формирования коллективного иммунитета.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1871337"/>
            <a:ext cx="3848986" cy="24056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заболеваний иммунной системы с их характеристиками и симптомами.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типов заболеваний помогает в своевременной диагностике и правильном лечении иммунных нарушений.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болезни иммунной системы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система ошибочно атакует клетки собственного организма, вызывая повреждения и воспаления. Такие ошибки приводят к хроническим болезням, требующим постоянного контроля и терапии.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сахарный диабет 1 типа, при котором разрушаются клетки поджелудочной железы, и ревматоидный артрит, поражающий суставы, вызывая боль и ограничение движения.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Аутоиммунные заболевания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5849" y="1998544"/>
            <a:ext cx="313321" cy="3580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98751" y="1998544"/>
            <a:ext cx="290941" cy="3580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82199" y="2038597"/>
            <a:ext cx="347469" cy="2779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3911" y="2003850"/>
            <a:ext cx="347469" cy="347469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05623" y="2003850"/>
            <a:ext cx="347469" cy="347469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иммунитет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358775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Здоровое питание обеспечивает иммунные клетки необходимыми витаминами и минералами, укрепляя защитные механизмы организма.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2070487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упражнения улучшают кровообращение, способствуя быстрому перемещению иммунных клеток по телу.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3782199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сна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Достаточный и полноценный сон восстанавливает иммунитет и усиливает защитные функции организма.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5493911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стресса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Хронический стресс подавляет иммунную систему, снижая способность организма бороться с инфекциями.
</a:t>
            </a:r>
            <a:endParaRPr lang="en-US" sz="1400" dirty="0"/>
          </a:p>
        </p:txBody>
      </p:sp>
      <p:sp>
        <p:nvSpPr>
          <p:cNvPr id="20" name="Text 6"/>
          <p:cNvSpPr txBox="1"/>
          <p:nvPr/>
        </p:nvSpPr>
        <p:spPr>
          <a:xfrm>
            <a:off x="7205623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обстановка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Загрязнённая окружающая среда ослабляет иммунитет, повышая уязвимость к заболеваниям.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как фундамент иммунитета
</a:t>
            </a:r>
            <a:pPr algn="l" indent="0" marL="0">
              <a:lnSpc>
                <a:spcPct val="100000"/>
              </a:lnSpc>
              <a:buNone/>
            </a:pPr>
            <a:r>
              <a:rPr lang="en-US" sz="4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Сбалансированный рацион поставляет ключевые вещества для работы иммунной системы. Недостаток витаминов ослабляет защиту, что повышает риск инфекционных заболеваний.
</a:t>
            </a:r>
            <a:endParaRPr lang="en-US" sz="1131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физической активности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Умеренные нагрузки стимулируют циркуляцию крови и лимфы, улучшая работу иммунных клеток и ускоряя восстановление после болезни.
</a:t>
            </a:r>
            <a:endParaRPr lang="en-US" sz="1358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отдыха и сна
</a:t>
            </a:r>
            <a:pPr algn="l" indent="0" marL="0">
              <a:lnSpc>
                <a:spcPct val="100000"/>
              </a:lnSpc>
              <a:buNone/>
            </a:pPr>
            <a:r>
              <a:rPr lang="en-US" sz="4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Качественный сон способствует ремонту тканей и восстановлению иммунной системы, снижая вероятность хронических воспалений.
</a:t>
            </a:r>
            <a:endParaRPr lang="en-US" sz="1358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важен здоровый образ жизни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полового созревания иммунная система претерпевает перестройку в ответ на гормональные изменения, что требует дополнительного внимания к здоровью.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необходимы витамины и минералы для поддержания иммунитета, так как потребности организма возрастают из-за активного роста и развития.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Стрессовые ситуации и метаболические изменения повышают риск инфекционных заболеваний, поэтому поддержка иммунной системы особенно важна в этом возрасте.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и подростки: особенности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Хронические заболевания, такие как бронхиальная астма и сахарный диабет, снижают эффективность иммунных механизмов и увеличивают восприимчивость к инфекциям.
</a:t>
            </a:r>
            <a:endParaRPr lang="en-US" sz="1519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поддержания здоровья при таких состояниях нужно соблюдать режим лечения, укреплять иммунитет и регулярно проходить профилактические осмотры.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хронических болезней на иммунитет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вирусов, таких как COVID-19, требует постоянного мониторинга и адаптации мер защиты общества.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способствует быстрому распространению инфекций, что усложняет контроль заболеваний на международном уровне.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устойчивости бактерий к антибиотикам ограничивает возможности лечения и усиливает опасность инфекций.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профилактика, вакцинация и здоровый образ жизни для повышения коллективного иммунитета и сокращения риска эпидемий.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человека и современные вызовы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понимания иммунитета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работе иммунной системы помогают сохранять здоровье, предупреждать болезни и улучшать качество жизни через осознанный подход к своему организму.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2026-05-09T22:25:22Z</dcterms:created>
  <dcterms:modified xsi:type="dcterms:W3CDTF">2026-05-09T22:25:22Z</dcterms:modified>
</cp:coreProperties>
</file>