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климатические ресурсы: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ресурсы влияют на жизнь, урожаи, транспорт, строительство и выбор места проживания.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климатология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 описывает закономерности климата и причины различий между территориями. Погода меняется каждый день, а климат формируется по многолетним наблюдениям — обычно не менее 30 лет.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319" y="1155650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1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климата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января и июля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средним температурам самых холодных и самых тёплых месяцев судят о суровости зимы и жаре лета. Эти значения помогают сравнивать регионы для жизни и сельского хозяйства.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влияет на самочувствие людей, состояние почв и скорость высыхания. При высокой влажности теплее ощущается, что отражается и на работе транспорта, и на строительстве.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осадков за год показывает, насколько территория обеспечена влагой. Важно учитывать не только количество, но и сезонность осадков: она влияет на урожай и водный режим.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связано с формированием погоды и ветров. По его изменениям можно понимать, как часто приходит циклоническая и антициклоническая погода, меняющая режим осадков.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 господствующие ветры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меняет поступление солнечного тепла, а ветры переносят тепло и влагу между регионами. Вместе эти элементы объясняют, почему погода разных районов не похожа.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осадки по природным зонам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продвижением к югу в целом повышаются температуры и меняется характер увлажнения. При этом осадки распределяются неравномерно: одни зоны получают больше влаги, другие — заметно меньше.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формируются при сочетании тепла и влаги. Поэтому выбор культур, условия жизни и даже режим транспорта зависят от конкретной зоны, а не только от «юг или север».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природным зонам; значения на диаграмме условные (для демонстрации тренда), без привязки к конкретным измерениям.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радиация нагревает поверхность Земли неодинаково. У экватора тепла больше, а у полюсов — меньше. Сильнее всего заметны различия по углу падения лучей и длине дня.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формирует климат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освещенности и 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угол падения солнечных лучей и длительность светового дня, меняются и условия нагрева. Облачность тоже играет роль: часть тепла отражается и рассеивается, уменьшая прогрев поверхности.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климат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«собирают» климат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России: общая характеристика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сразу в нескольких климатических поясах: арктическом, субарктическом и умеренном. На Черноморском побережье Кавказа проявляются черты, близкие к субтропикам.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страны находится в умеренной зоне. Поэтому именно здесь обычно наблюдаются заметная смена сезонов и разнообразие типов климата — от более «мягких» до более суровых.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характерна высокая континентальность: чем дальше на восток, тем сильнее различаются зимние и летние температуры. Особенно выражено это в Сибири и на северо-востоке.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193" y="1159575"/>
            <a:ext cx="2796113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условий городов России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море, расстояние до океана и широта меняют температуру, осадки и общий характер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климатические различия в России заметны даже между крупными городами. На характер климата сильнее всего влияют широта и удалённость от моря.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климатические описания по городам; без точных числовых значений, чтобы избежать подмены разных периодов наблюдений.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 их признаки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пояс отличается очень низкими температурами. Зима здесь длительная, а лето — короткое и холодное, поэтому растительный покров и сроки сельскохозяйственных работ сильно ограничены.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имеет чётко выраженные времена года. В его пределах встречаются разные варианты климата — от морского до резко континентального — в зависимости от удалённости от океана и рельефа.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Субтропический пояс характеризуется тёплой зимой и жарким летом. Осадки и влажность могут быть распределены по сезонам по-разному, поэтому внутри пояса условия увлажнения часто различаются.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рамках одного пояса климат неодинаков. Влияют увлажнение, продолжительность тёплого периода и степень континентальности, то есть насколько «далеко от моря» территория по своему климатическому поведению.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ресурсы и их значение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ресурсов не одинакова: где-то решают солнце и свет, где-то — ветер, а в районах с благоприятными условиями заметную роль играют рекреационные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использования климата зависит от конкретной территории и сочетания факторов. Поэтому один и тот же ресурс может быть ключевым в одном регионе и второстепенным в другом.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круговая диаграмма для иллюстрации принципа различий между территориями; доли не привязаны к конкретным статистическим данным.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ресурсы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ресурсы зависят от числа ясных дней, длины светового дня и угла падения лучей. Чем выше эти показатели, тем больше тепла получает поверхность и тем стабильнее планирование работ.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Солнечную энергию применяют для получения электроэнергии, нагрева воды и питания автономных установок. В степных и южных районах такие решения особенно уместны, а панели на практике наглядно показывают принцип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ресурсы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приводит в движение турбины и помогает получать электричество. Сила и регулярность ветра важны для эффективности: на открытых пространствах оборудование вырабатывает больше энергии, чем в закрытых городских кварталах.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равнины и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потенциал ветровой энергии чаще встречается над открытыми равнинами, морскими побережьями и горными перевалами. Там ветер меньше тормозится рельефом и быстрее разгоняется поток.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воздух улучшает обмен воздуха на улицах и в помещениях, снижая застой влаги и неприятные запахи. Особенно это заметно в местах с жаркими периодами, где воздухообмен влияет на комфорт людей.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сильного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порывы могут повреждать конструкции, линии электропередачи и кровлю, а также мешать транспортным операциям. Поэтому рядом с «ветровыми» районами важны меры защиты и правила эксплуатации.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ресурсы и сельское хозяйство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ресурсы задают длительность вегетационного периода — время, когда растения могут расти без остановок. От них зависит, какие культуры успеют созреть и как часто потребуется полив.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районах России обычно выращивают пшеницу, подсолнечник, кукурузу, овощи и виноград, потому что лето дольше и теплее. В северных регионах земледелие ограничено коротким летом и заморозками.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сельхозвозможности помогает сумма активных температур — показатель, связанный с теплом, необходимым для роста. Чем она больше, тем шире выбор культур и выше шанс получить стабильный урожай.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хозяйство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влияют не только на сроки работ, но и на затраты: отопительный период, ледовые условия и погодные «окна» определяют графики и бюджет.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условной диаграмме видно, что сельское хозяйство и энергетика сильнее зависят от сезонности температуры и влаги, а транспорт и строительство — от зимних и межсезонных явлений.
</a:t>
            </a:r>
            <a:endParaRPr lang="en-US" sz="117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схема, 2026 (относительные значения для визуализации логики влияния; конкретные цифры по регионам в задаче не приведены).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взаимосвязей: погода и ресурсы → условия жизни → особенности деятельности и быта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0444" y="1155650"/>
            <a:ext cx="1485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7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2806" y="1155650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844" y="1180190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и опасные явления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падение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уменьшает количество доступной воды и снижает урожайность, особенно там, где растения зависят от регулярных осадков. Это затрагивает сельское хозяйство, питание населения и планы водопользования.
</a:t>
            </a:r>
            <a:endParaRPr lang="en-US" sz="1163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мороз и жара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температуры могут повреждать растения и увеличивать расходы на отопление или охлаждение. В жару растёт риск перегрева, а при сильных морозах страдают системы жизнеобеспечения и техника.
</a:t>
            </a:r>
            <a:endParaRPr lang="en-US" sz="1171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сильные снегопады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снегопады и метели нарушают транспортное сообщение: затрудняют работу дорог, железнодорожных направлений и авиации. Опасны и для безопасности людей на открытых участках, требуются оперативные службы.
</a:t>
            </a:r>
            <a:endParaRPr lang="en-US" sz="1143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ливни и ущерб инфраструктуре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 ураганы способны повреждать линии электропередачи, кровлю и фасады, а также размывать дороги. Быстрая очистка, устойчивое проектирование и предупреждения снижают последствия.
</a:t>
            </a:r>
            <a:endParaRPr lang="en-US" sz="1136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и гололёд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бьёт по урожаю и может ломать стекла, а гололёд делает поверхности скользкими. В обоих случаях страдают транспорт и здания, поэтому важны прогнозы и своевременная обработка.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наблюдаемые признаки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ростом средней температуры обычно меняются режим осадков и сокращается снежный покров. В разных регионах также учащаются периоды с очень жаркой погодой.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динамике условных индексов видно общее направление: усиливается тепловой фон, а криосфера (снег и лед) сокращается. Это отражается на воде, лесах и сельском хозяйстве.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наблюдаемых тенденций из научных публикаций о климатических изменениях; конкретные численные ряды в задаче не предоставлены (условная иллюстрация).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климатических ресурсов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энергии уменьшает расход топлива и снижает загрязнение воздуха. Когда дома, школы и предприятия используют энергоэффективные решения, уменьшается нагрузка на природу и сокращаются выбросы.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тепла и электричества сохраняет природные ресурсы и снижает потребность в дополнительной генерации. Сюда относятся утепление зданий, правильная настройка отопления и современные приборы с меньшим расходом.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 — солнечная и ветровая — уменьшают зависимость от ископаемого топлива. Леса поддерживают влагу и охлаждают поверхность, а также ослабляют ветер у земли, делая территории устойчивее.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757" y="1151850"/>
            <a:ext cx="406168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ресурсы: где они наиболее полезны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климатический ресурс может давать наилучший эффект в разных природных условиях и для разных видов применения.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ресурса определяется не «самой величиной», а сочетанием условий: для энергии важны режимы, для сельского хозяйства — тепло и сроки, для отдыха — комфорт и безопасность.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формулировки по соответствию климатических условий видам использования ресурсов; конкретные региональные данные не заданы.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фундамент развития территорий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природу, хозяйство и повседневную жизнь: он помогает получать энергию, выращивать урожай, организовывать отдых и планировать строительство. Учитывание климатических условий повышает устойчивость и безопасность решений людей.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2026-05-13T22:18:42Z</dcterms:created>
  <dcterms:modified xsi:type="dcterms:W3CDTF">2026-05-13T22:18:42Z</dcterms:modified>
</cp:coreProperties>
</file>