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— мастер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Куприн: сила короткой прозы о человеке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вошёл в литературу тогда, когда русская проза особенно остро искала новые способы говорить о личности, обществе и нравственном выборе. Его рассказы сохранили реализм, но стали ярче, драматичнее и психологически тоньше.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эпоха рубежа веков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Куприна называют мастером рассказа
</a:t>
            </a:r>
            <a:endParaRPr lang="en-US" sz="2309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умеет сосредоточить весь рассказ вокруг одного события, жеста или конфликта, не распыляя внимание на второстепенные линии. Благодаря этому текст звучит собранно и напряжённо.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центр действия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 Куприна раскрывается не объяснениями автора, а речью, интонацией, выбором слов и конкретным поступком. Читатель сам видит внутреннее состояние персонажа в действии.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поступок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купринская проза кажется ясной и прозрачной, но за этой простотой скрыт глубокий нравственный подтекст. Каждая сцена работает и как эпизод жизни, и как размышление о человеке.
</a:t>
            </a:r>
            <a:endParaRPr lang="en-US" sz="1251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смысл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Завершения рассказов Куприна редко бывают спокойными. Они оставляют ощущение утраты, надежды, прозрения или нравственного потрясения, поэтому смысл произведения долго не исчезает после чтения.
</a:t>
            </a:r>
            <a:endParaRPr lang="en-US" sz="1191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финалы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особенно убедителен в малой прозе, где важна точность и экономия выразительных средств. Он показывает, что небольшой объём не мешает создать цельный и эмоционально насыщенный мир.
</a:t>
            </a:r>
            <a:endParaRPr lang="en-US" sz="1251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форма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Куприна и источник его сюжетов
</a:t>
            </a:r>
            <a:endParaRPr lang="en-US" sz="2584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кадетском корпусе и военном училище, а затем армейская служба дали Куприну знание дисциплины, офицерского быта и внутренних противоречий военной среды.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школа жизни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поездки по стране познакомили писателя с провинциальной жизнью, бедностью, купеческим и мещанским укладом, а также с повседневными заботами простых людей.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вне столицы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наблюдал цирковых артистов, врачей, извозчиков, рабочих, детей и людей, оказавшихся в трудных обстоятельствах. Это расширило круг его героев и сделало сюжеты живыми.
</a:t>
            </a:r>
            <a:endParaRPr lang="en-US" sz="115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и среды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помог Куприну писать о мире без абстракций и искусственности. Его рассказы убеждают именно потому, что в их основе лежит точное знание жизни и поведения людей.
</a:t>
            </a:r>
            <a:endParaRPr lang="en-US" sz="1302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наблюдение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сострадание как главная тема прозы Куприна
</a:t>
            </a:r>
            <a:endParaRPr lang="en-US" sz="2317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ценность человека не зависит от его положения, богатства или внешнего успеха. Даже униженный и бесправный герой у него сохраняет внутреннее достоинство.
</a:t>
            </a:r>
            <a:endParaRPr lang="en-US" sz="1405" dirty="0"/>
          </a:p>
        </p:txBody>
      </p:sp>
      <p:sp>
        <p:nvSpPr>
          <p:cNvPr id="12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Живые, а не идеальные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создаёт безупречных персонажей: его герои сомневаются, боятся, ошибаются, но всё же остаются достойными сочувствия. Именно эта правдивость делает их особенно убедительными.
</a:t>
            </a:r>
            <a:endParaRPr lang="en-US" sz="1403" dirty="0"/>
          </a:p>
        </p:txBody>
      </p:sp>
      <p:sp>
        <p:nvSpPr>
          <p:cNvPr id="13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 боли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купринской прозы часто оказывается чужая боль, одиночество или утрата опоры. Автор не отворачивается от страдания, а внимательно показывает его человеческую цену.
</a:t>
            </a:r>
            <a:endParaRPr lang="en-US" sz="1555" dirty="0"/>
          </a:p>
        </p:txBody>
      </p:sp>
      <p:sp>
        <p:nvSpPr>
          <p:cNvPr id="14" name="Text 5"/>
          <p:cNvSpPr txBox="1"/>
          <p:nvPr/>
        </p:nvSpPr>
        <p:spPr>
          <a:xfrm>
            <a:off x="1101325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Куприна важно не только сочувствовать, но и действовать. Поэтому в его произведениях особенно значимы милосердие, поддержка слабого и способность прийти на помощь вовремя.
</a:t>
            </a:r>
            <a:endParaRPr lang="en-US" sz="1413" dirty="0"/>
          </a:p>
        </p:txBody>
      </p:sp>
      <p:sp>
        <p:nvSpPr>
          <p:cNvPr id="15" name="Text 6"/>
          <p:cNvSpPr txBox="1"/>
          <p:nvPr/>
        </p:nvSpPr>
        <p:spPr>
          <a:xfrm>
            <a:off x="3893193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самопожертвования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Куприна интересует человек, который умеет любить и жертвовать собой не ради славы, а по внутреннему нравственному закону. Такая позиция придаёт его прозе высокое гуманистическое звучание.
</a:t>
            </a:r>
            <a:endParaRPr lang="en-US" sz="13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Куприна редко существуют отдельно: почти всегда они соединяются с нравственным испытанием героя и выбором между равнодушием и человечностью.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писателя остаются любовь, сострадание и достоинство; именно они придают его сюжетам внутреннюю напряжённость и смысл.
</a:t>
            </a:r>
            <a:endParaRPr lang="en-US" sz="1569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представленного плана презентации; тематическая классификация произведений Куприна
</a:t>
            </a:r>
            <a:endParaRPr lang="en-US" sz="1206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рассказов Куприна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в малой прозе Куприна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 внутреннее состояние персонажа через его слова, паузы и интонацию. Небольшая реплика у него часто говорит о человеке больше, чем прямое авторское объяснение.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краткое действие в рассказе может выдать страх, сомнение или скрытую решимость. Писатель внимательно фиксирует то, как человек держится, смотрит, молчит и отвечает.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 движение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вещь, звук или бытовая подробность у Куприна нередко становятся знаком душевного напряжения. Через такую деталь читатель постепенно понимает скрытый конфликт.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сцены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обычный эпизод у Куприна способен изменить отношение героя к себе и миру. Психологическая точность делает этот перелом убедительным и эмоционально сильным.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перелом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звучит как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Куприна диалог редко выглядит искусственным: в нём слышны живые интонации, разница характеров и социальная среда. Поэтому персонажи узнаются не только по поступкам, но и по тому, как они говорят. Слово у писателя всегда работает на образ и сцену.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 в деталях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умеет несколькими штрихами создать зримую картину: предмет, жест, звук или цвет сразу помещают героя в конкретную обстановку. Эта точность делает повествование осязаемым и помогает читателю представить сцену без лишних пояснений.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без вычурности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Куприна — ясная, звучная фраза, которая легко запоминается и не перегружает текст. Он соединяет простоту с художественной насыщенностью, поэтому его проза читается легко, но оставляет глубокое впечатление.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14202"/>
            <a:ext cx="4151400" cy="2619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у Куприна сюжет почти всегда связан с нравственным испытанием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заметно одно: Куприн выбирает сюжет, в котором характер раскрывается через проверку ценностей, а не через внешнюю интригу.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рассказы Куприна и их основные темы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 и их общепринятая датировка
</a:t>
            </a:r>
            <a:endParaRPr lang="en-US" sz="11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браслет»: любовь как духовный подвиг
</a:t>
            </a:r>
            <a:endParaRPr lang="en-US" sz="2432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любовь показана как чувство, не зависящее от ответа и выгоды. Для Желткова она становится внутренним законом, а не мимолётным увлечением или светской игрой.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Гранатовый браслет, музыка Бетховена, письмо и природные мотивы создают многозначный художественный ряд. Через них Куприн раскрывает высоту и незащищённость искреннего чувства.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непонятости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человека, который живёт на уровне духовной самоотдачи, но остаётся непонятым окружающими. В этом и заключается её эмоциональная сила и нравственная глубина.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миру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резко выделяется на фоне привычного светского окружения, где чувство нередко подменяется привычкой, удобством или внешней вежливостью. Это усиливает трагизм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«Чудесный доктор»: сюжет о милосердии и надежде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рассказа перед читателем возникает почти безвыходная ситуация: бедность, голод, болезнь детей и полная растерянность взрослых. Именно на этом фоне помощь приобретает особую нравственную силу.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отчаяние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Пирогов появляется не как торжественный спаситель, а как обычный человек, который замечает чужую беду. Его спокойствие и внимание резко контрастируют с нервной атмосферой дома Мерцаловых.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не ограничивается добрым словом: он осматривает ребенка, дает советы, оставляет деньги и тем самым превращает сочувствие в реальное действие. Для Куприна это важнейший признак человечности.
</a:t>
            </a:r>
            <a:endParaRPr lang="en-US" sz="1159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сострадание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рассказа утверждает простую, но важную мысль: даже краткое участие одного человека способно изменить чужую судьбу. У Куприна милосердие становится не абстрактной идеей, а жизненной необходимостью.
</a:t>
            </a:r>
            <a:endParaRPr lang="en-US" sz="115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сильнее беды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рассказ Куприна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сюжета в малой прозе Куприна: от точной детали к нравственному итогу.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художественной детали в рассказах Куприна
</a:t>
            </a:r>
            <a:endParaRPr lang="en-US" sz="2587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обстановка и манера поведения у Куприна сразу показывают, к какому миру принадлежит герой. Одна точная подробность помогает увидеть достаток, профессию, привычки и положение человека в обществе.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характеристика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взгляд, пауза или предмет в руках персонажа часто передают его внутреннее состояние точнее, чем прямое объяснение. Деталь делает переживание зримым и позволяет читателю самому его почувствовать.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сигнал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на первый взгляд вещь у Куприна может стать ключом к пониманию всей сцены. Через нее раскрываются скрытая драматичность момента, напряжение отношений и нравственный смысл происходящего.
</a:t>
            </a:r>
            <a:endParaRPr lang="en-US" sz="1102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акцент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звуковые, зрительные и бытовые наблюдения создают впечатление подлинной жизни. Поэтому купринский текст выглядит не отвлеченным рассуждением, а конкретной и убедительной картиной реального мира.
</a:t>
            </a:r>
            <a:endParaRPr lang="en-US" sz="1155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достоверности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сочетает реалистическую наблюдательность с выразительными приемами, которые делают короткий текст эмоционально насыщенным и легко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контраст, диалог и деталь: именно они лучше всего передают характеры, конфликт и нравственный смысл без прямых авторских пояснений.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рассказам А. И. Куприна; качественная экспертная оценка, 2025
</a:t>
            </a:r>
            <a:endParaRPr lang="en-US" sz="122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художественные средства Куприна
</a:t>
            </a:r>
            <a:endParaRPr lang="en-US" sz="28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тема в прозе Куприна
</a:t>
            </a:r>
            <a:endParaRPr lang="en-US" sz="235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армейских текстах Куприна особенно ощутима монотонность службы, бытовая теснота и подавленность личности. Военная система показана не как героический фон, а как среда постоянного нравственного испытания.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Гарнизонная среда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«Поединок» раскрывает внутреннюю пустоту, жестокие привычки и разобщенность офицерской среды. Куприна интересует не только внешний порядок, но и то, как он влияет на человеческое достоинство.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офицерского мира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ценит дисциплину, ответственность и товарищество, если они служат делу и человеку. Но когда эти понятия превращаются в холодный ритуал, они теряют моральный смысл и становятся разрушительными.
</a:t>
            </a:r>
            <a:endParaRPr lang="en-US" sz="1140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без формализма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армии особенно ясно видно, как трудно сохранить самостоятельность, честность и внутреннюю свободу. Именно поэтому военные произведения Куприна читаются как истории о выборе, а не только о службе.
</a:t>
            </a:r>
            <a:endParaRPr lang="en-US" sz="115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личности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традиция реализма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продолжает линию русских реалистов, для которых важны правдивость, внимание к повседневности и интерес к внутреннему миру героя. Его проза опирается на опыт предшественников, но не повторяет их.
</a:t>
            </a:r>
            <a:endParaRPr lang="en-US" sz="1255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приподнятость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2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основа у Куприна часто соединяется с лирическим настроением и возвышенным образом человека. Так возникает особая интонация, в которой повседневное не отменяет мечту о духовной красоте.
</a:t>
            </a:r>
            <a:endParaRPr lang="en-US" sz="1169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передает социальную среду, речь персонажей и материальные подробности жизни. Благодаря этому даже небольшой эпизод у него воспринимается как часть реальной, узнаваемой действительности.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Цельный художественный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соединение жизненной правды и поэтичности делает купринский реализм особенно выразительным. Он показывает мир без украшений, но не лишает его надежды на человечность и нравственное преображение.
</a:t>
            </a:r>
            <a:endParaRPr lang="en-US" sz="11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купринского мира всегда находится личность, которую проверяют бедность, одиночество, страх или социальное давление.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ценности у Куприна устойчиво связаны с действием и выбором, а их утрата ведет к духовной пустоте и нравственному распаду.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произведениям А. И. Куприна; качественная экспертная оценка, 2025
</a:t>
            </a:r>
            <a:endParaRPr lang="en-US" sz="1165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утверждает Куприн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рассказы Куприна остаются современными
</a:t>
            </a:r>
            <a:endParaRPr lang="en-US" sz="2517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Куприна убеждают, что подлинная сила человека проявляется не во власти, а в способности сохранять достоинство под давлением обстоятельств и не изменять себе.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сочувствии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писателя напоминают, что человеку необходимо не только решение проблем, но и живое участие. Именно внимание к чужой боли делает общество по-настоящему человеческим.
</a:t>
            </a:r>
            <a:endParaRPr lang="en-US" sz="1284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купринских сюжетах персонажи постоянно сталкиваются с моральной проверкой. Это помогает школьнику увидеть, что нравственный выбор существует не только в литературе, но и в обычной жизни.
</a:t>
            </a:r>
            <a:endParaRPr lang="en-US" sz="128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как много значит тон разговора, уважение и умение слышать другого. Поэтому его проза особенно понятна современному читателю, привыкшему к быстрому и поверхностному общению.
</a:t>
            </a:r>
            <a:endParaRPr lang="en-US" sz="12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 художественные приемы Куприна работают на единый результат: правдивость, напряжение и нравственную выразительность.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совместно: точность наблюдения усиливает психологизм, а композиционная сжатость делает нравственный смысл особенно отчетливым.
</a:t>
            </a:r>
            <a:endParaRPr lang="en-US" sz="1423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мастерства Куприна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по рассказам А. И. Куприна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Куприн: рассказ, который говорит о человеке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доказал, что короткий рассказ может быть одновременно живым, напряженным и глубоким. Его проза убеждает: человечность, сострадание и внутренняя свобода остаются главными мерами личности.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2026-05-27T12:13:00Z</dcterms:created>
  <dcterms:modified xsi:type="dcterms:W3CDTF">2026-05-27T12:13:00Z</dcterms:modified>
</cp:coreProperties>
</file>