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экстремальной ситуации человек может растеряться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Опасность, страх и спешка мешают действовать правильно.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ОБЗР учатся безопасно действовать дома, в школе, на улице, в транспорте и на природе. Для шестиклассника это особенно важно: больше самостоятельности — выше ответственность за свои решения.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ОБЗР: зачем школьнику учиться безопасности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возникает, когда человек чувствует угрозу, и сразу переключает внимание на опасность. Из-за этого труднее услышать указания, вспомнить порядок действий и выбрать спокойный, безопасный шаг.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как самая частая причина ошибок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напряжении меняются дыхание и сердцебиение, поэтому человек начинает торопиться и хуже контролирует свои решения. Даже простая задача кажется сложнее, чем она есть на самом деле.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страх, тем выше риск растеряться, перепутать действия и сделать шаг, который только увеличит опасность. Поэтому важно сначала остановиться и успокоиться.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группе кто-то кричит, суетится и резко двигается, остальные начинают ориентироваться на его поведение. Из-за этого возрастает беспорядок, а на обдумывание и помощь уходит меньше времени.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передается от одного человека к другому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особенно опасна там, где нужно двигаться организованно: у выхода, на лестнице, в незнакомом месте. Если никто не берет управление на себя, группа теряет порядок и действует хуже.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неподготовленность чаще всего мешают быстрее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страх и нехватка знаний: вместе они дают больше половины ошибок.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причины, которые мешают действовать правильно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иллюстрации по условиям задания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нехватка знаний и опыта мешает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знает порядок действий при пожаре, он теряет время на сомнения. Простая отработка правил помогает быстрее вспомнить, что делать и кого звать на помощь.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пути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или незнакомом районе незнание безопасного алгоритма приводит к ошибкам в выборе направления. Тренировка и повторение маршрутов уменьшают растерянность и делают поведение увереннее.
</a:t>
            </a:r>
            <a:endParaRPr lang="en-US" sz="978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другие угрозы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заранее знает, как вести себя при грозе, он не действует наугад. Это снижает риск опасных решений и помогает сразу перейти к безопасным шагам.
</a:t>
            </a:r>
            <a:endParaRPr lang="en-US" sz="10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становится серьёзной проблемой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одно неверное решение усиливает следующую ошибку.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Уставший человек реагирует медленнее и может не заметить важную деталь: знак, команду, опасный предмет или человека, который нуждается в помощи.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голод и недосып снижают внимательность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особенно ухудшает сосредоточенность. В таком состоянии труднее удерживать в памяти последовательность действий и спокойно выполнять даже знакомый алгоритм.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делает человека раздражительным и менее терпеливым, а это мешает слушать других и принимать взвешенные решения. В опасной ситуации такая слабость быстро становится дополнительным риском.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причины мешают действовать и к чему это приводит.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усиливают друг друга, поэтому ошибка часто появляется не по одной причине.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их последствия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ОБЗР, по условиям задания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группа должна быстро договориться, кто вызывает помощь, кто остаётся с младшими и кто показывает безопасный путь. Без этого люди начинают мешать друг другу и тратят время на лишние движения.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в группе и отсутствие распределения ролей
</a:t>
            </a:r>
            <a:endParaRPr lang="en-US" sz="2327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не спорить и не действовать вразнобой. Когда роли понятны заранее, становится меньше путаницы, а помощь приходит быстрее и организованнее.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слишком уверен в себе, часто решает действовать один и не советуется со взрослыми или товарищами, хотя в опасной обстановке это может быть самым разумным шагом.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собственных сил и самоуверенность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настрой приводит к рискованным поступкам: уходу без сопровождения, игнорированию предупреждений, попытке справиться без связи и отказу сообщить о проблеме вовремя.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незнакомом месте самоуверенность особенно опасна: человек видит только часть ситуации и может не заметить скрытую угрозу, неверный путь или необходимость срочной помощи.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признавать пределы своих знаний и сил, внимательно слушать других и помнить, что обращение за помощью — это не слабость, а правильное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факторы требуют особого внимания при подготовке к опасным ситуациям.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имеют эмоции и неподготовленность, поэтому знание правил и спокойствие важнее всего.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сильнее мешают действиям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ОБЗР, составлена по материалам задания.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минута промедления может стоить возможности вовремя получить помощь
</a:t>
            </a:r>
            <a:endParaRPr lang="en-US" sz="1344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задержка в опасной ситуации уменьшает запас времени на правильный выход из неё.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учебной темы ОБЗР.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без лишней суеты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более безопасный порядок поведения при обнаружении угрозы.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легче вспомнить в напряжении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у выхода из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эвакуацией ученики видят короткие подсказки: не толкаться, идти к выходу, слушать взрослого. Такие слова не перегружают память и помогают быстро выбрать нужное действие. Именно поэтому простая памятка работает лучше длинного объяснения в спешке.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 воде и у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символ заметен даже тогда, когда человек волнуется или торопится. Один взгляд на знак напоминает о главном запрете или порядке действий. Короткая инструкция на изображении помогает не спорить с ситуацией, а сразу действовать безопасно.
</a:t>
            </a:r>
            <a:endParaRPr lang="en-US" sz="13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причины мешают действовать и к чему это приводит.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причина редко действует отдельно: чаще ошибки возникают из сочетания страха, усталости, нехватки знаний и неорганизованности.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и типичные последствия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ОБЗР, составлена по материалам задания.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тренировка делает действия увереннее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знакомство с правилами
</a:t>
            </a:r>
            <a:pPr algn="ctr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узнаёт номера экстренных служб, безопасные маршруты и простые правила поведения. Это создаёт основу, на которую потом легко опереться в реальной ситуации.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повторение и тренировки
</a:t>
            </a:r>
            <a:pPr algn="ctr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действия отрабатываются заранее, они запоминаются лучше. Повторение снижает растерянность и помогает не забыть последовательность шагов в нужный момент.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уверенное применение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тренировок человек быстрее ориентируется, спокойнее реагирует и меньше зависит от случайности. Так формируется полезная привычка действовать по порядку.
</a:t>
            </a:r>
            <a:endParaRPr lang="en-US" sz="10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результат даёт не один фактор, а их сочетание: подготовка, внимание и умение сохранять спокойствие.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знает правила и тренируется, тем меньше он полагается на случай и тем устойчивее действует под давлением.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риск ошибки сильнее всего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ОБЗР, составлена по материалам задания.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паника заставляют человека торопиться, забывать последовательность действий и принимать решения, которые кажутся быстрыми, но часто только увеличивают риск.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причинах неудачи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знаний и опыта мешает выбрать правильный способ поведения, поэтому в сложный момент человек действует наугад и теряет драгоценное время.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плохая координация в группе и самоуверенность усиливают друг друга: один человек спешит, другой не слушает, а общая ошибка становится серьёзнее.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помогает подготовка: спокойное поведение, знание правил, повторение действий и готовность обращаться за помощью, когда ситуация выходит из-под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Справиться с экстремальной ситуацией помогает не смелость сама по себе, а спокойствие, знание правил, тренировка и умение действовать вместе. Эти привычки защищают от ошибок.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2026-05-20T22:11:34Z</dcterms:created>
  <dcterms:modified xsi:type="dcterms:W3CDTF">2026-05-20T22:11:34Z</dcterms:modified>
</cp:coreProperties>
</file>