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Поэмы Гомера: «Илиада» и «Одиссея»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сказания о героях, богах и великом пути домой.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Гомер и его бессмертные поэмы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Гомер — легендарный поэт Древней Греции, чья жизнь почти неизвестна. Его поэмы сначала передавались устно, а затем были записаны. Они открывают мир героев, богов, войны и дома в культуре VIII века до н. э.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Греция и Троянская война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23027" y="1891350"/>
            <a:ext cx="160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Далёкое прошлое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греки помещали Троянскую войну в очень древние времена — примерно XII–XIII века до н. э.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0865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преданий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сказаниях о Трое главными фигурами стали Ахилл, Гектор, Агамемнон и Одиссей.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44075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Трои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осады и гибели Трои стала одним из самых известных мифов древнегреческого мира.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7950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поэм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из этих преданий выросли сюжеты «Илиады» и «Одиссеи», сохранив память о легендарной войне.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2764" y="0"/>
            <a:ext cx="46010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«Илиада»: гнев Ахилла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ссоры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толчком становится спор Ахилла и Агамемнона. Из-за него герой уходит из боя, и это меняет ход войны и судьбы многих воинов.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72726" y="26497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Трагические потери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гибель Патрокла и смерть Гектора. Эти эпизоды показывают, как война разрушает дружбу, семьи и города, оставляя после себя боль и горечь.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72726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 Приамом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Финальные сцены, где Ахилл разговаривает с царём Приамом, помогают увидеть не только ярость героя, но и его способность к состраданию и пониманию чужого горя.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72726" y="9256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отрезок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описывает лишь несколько недель последнего года Троянской войны, но в этом небольшом отрезке помещены самые важные события и самые сильные чувства героев.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2030577"/>
            <a:ext cx="4009200" cy="107894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«Илиады» и «Одиссеи»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похожи и чем различаются две главные поэмы Гомера.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поэмы состоят из 24 песен и связаны с мифами, но одна рассказывает о войне, а другая — о долгом пути домой.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Поэмы Гомера «Илиада» и «Одиссея»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5" y="2499406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«Одиссея»: долгий путь домой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48950" y="1206913"/>
            <a:ext cx="16620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после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падения Трои Одиссей пытается вернуться на остров Итака. Его дорога растягивается на десять лет и превращается в цепь опасных и неожиданных испытаний.
</a:t>
            </a:r>
            <a:endParaRPr lang="en-US" sz="1082" dirty="0"/>
          </a:p>
        </p:txBody>
      </p:sp>
      <p:sp>
        <p:nvSpPr>
          <p:cNvPr id="12" name="Text 3"/>
          <p:cNvSpPr txBox="1"/>
          <p:nvPr/>
        </p:nvSpPr>
        <p:spPr>
          <a:xfrm>
            <a:off x="1954732" y="1179688"/>
            <a:ext cx="16620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 Полифема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из самых известных приключений связано с циклопом Полифемом. Здесь Одиссей проявляет не силу, а находчивость, придумывая способ спасти себя и своих товарищей.
</a:t>
            </a:r>
            <a:endParaRPr lang="en-US" sz="1095" dirty="0"/>
          </a:p>
        </p:txBody>
      </p:sp>
      <p:sp>
        <p:nvSpPr>
          <p:cNvPr id="13" name="Text 4"/>
          <p:cNvSpPr txBox="1"/>
          <p:nvPr/>
        </p:nvSpPr>
        <p:spPr>
          <a:xfrm>
            <a:off x="3760539" y="1179688"/>
            <a:ext cx="16620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Череда опасностей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пути героя появляются лотофаги, волшебница Кирка, сирены, а также Сцилла и Харибда. Каждый эпизод проверяет его смелость, терпение и умение принимать решения.
</a:t>
            </a:r>
            <a:endParaRPr lang="en-US" sz="1079" dirty="0"/>
          </a:p>
        </p:txBody>
      </p:sp>
      <p:sp>
        <p:nvSpPr>
          <p:cNvPr id="14" name="Text 5"/>
          <p:cNvSpPr txBox="1"/>
          <p:nvPr/>
        </p:nvSpPr>
        <p:spPr>
          <a:xfrm>
            <a:off x="5566334" y="1179688"/>
            <a:ext cx="16620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мореплаватели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угрозу создают Лестригоны и другие враждебные силы моря. Из-за них путь домой становится не просто путешествием, а настоящим испытанием характера.
</a:t>
            </a:r>
            <a:endParaRPr lang="en-US" sz="1042" dirty="0"/>
          </a:p>
        </p:txBody>
      </p:sp>
      <p:sp>
        <p:nvSpPr>
          <p:cNvPr id="15" name="Text 6"/>
          <p:cNvSpPr txBox="1"/>
          <p:nvPr/>
        </p:nvSpPr>
        <p:spPr>
          <a:xfrm>
            <a:off x="7333042" y="1179688"/>
            <a:ext cx="16620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Итака и близкие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пути Одиссея ждут Пенелопа и сын Телемах. Их ожидание придаёт всей истории смысл: герой стремится не к славе, а к дому и семье.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Одиссея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показана последовательность эпизодов, через которые проходит герой на пути домой после войны.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Одиссея устроен как серия проверок: каждая встреча добавляет новое препятствие и раскрывает его находчивость.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«Одиссея» Гомера; последовательность эпизодов путешествия Одиссея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бывают герои у Гомера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22592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 слава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Ахилл показывает, что герой в поэмах Гомера ценится за военную доблесть, решимость и стремление к славе. Но вместе с этим он переживает боль и утрату.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927882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 и находчивость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Одиссей отличается не только храбростью, но и умением думать в трудной ситуации. Он побеждает не одной силой, а хитростью, терпением и внимательностью.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750289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дому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Пенелопа ждёт мужа, несмотря на долгие годы разлуки. Её образ показывает, что в гомеровском мире верность семье так же важна, как и подвиги на войне.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572721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Елена и Андромаха напоминают, что за битвами стоят судьбы обычных людей. Их образы помогают увидеть не только героизм, но и страдания, которые приносит война.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7395146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Гомеровский герой всегда стоит перед решением: сражаться, ждать, спасать близких или сохранять честь. Именно выбор делает его по-настоящему значимым.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построены гомеровские поэмы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частей помогает понять, как из отдельных эпизодов складывается большое сказание.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66051" y="-25"/>
            <a:ext cx="367679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 и судьба в поэмах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20900" y="990800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 рядом с героями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поэмах постоянно действуют Зевс, Афина, Аполлон и Посейдон. Они помогают людям, направляют их или, наоборот, создают новые трудности на пути.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20900" y="1969213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на Олимпе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 не всегда согласны друг с другом. Их разногласия делают историю напряжённой: одному герою они помогают, а другому мешают, словно вмешиваются в ход событий.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1020900" y="2947614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судьбы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самый смелый герой не может изменить всё. Судьба в гомеровских поэмах напоминает, что есть вещи сильнее человеческого желания и силы.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020900" y="3926001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поступков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этом решения героев всё равно важны. Поэмы показывают: человек отвечает за свои слова и действия, даже если рядом действуют боги.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2764" y="0"/>
            <a:ext cx="46010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традиция и особый язык поэм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 формулы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поэмах часто повторяются готовые выражения и целые строки. Такие формулы помогали исполнителю держать в памяти большой текст и одновременно придавали рассказу ритм и узнаваемость.
</a:t>
            </a:r>
            <a:endParaRPr lang="en-US" sz="902" dirty="0"/>
          </a:p>
        </p:txBody>
      </p:sp>
      <p:sp>
        <p:nvSpPr>
          <p:cNvPr id="11" name="Text 3"/>
          <p:cNvSpPr txBox="1"/>
          <p:nvPr/>
        </p:nvSpPr>
        <p:spPr>
          <a:xfrm>
            <a:off x="372726" y="26497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эпитеты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и явления природы получают устойчивые определения: «быстроногий Ахилл», «многоумный Одиссей», «розоперстая Эос». Эти эпитеты создают яркие образы и делают повествование более величественным.
</a:t>
            </a:r>
            <a:endParaRPr lang="en-US" sz="902" dirty="0"/>
          </a:p>
        </p:txBody>
      </p:sp>
      <p:sp>
        <p:nvSpPr>
          <p:cNvPr id="12" name="Text 4"/>
          <p:cNvSpPr txBox="1"/>
          <p:nvPr/>
        </p:nvSpPr>
        <p:spPr>
          <a:xfrm>
            <a:off x="372726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древнего эпоса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язык Гомера соединяет простоту и торжественность. Благодаря повторениям, ритму и образным словам поэмы легко слушать, а их длинный сюжет остаётся цельным и выразительным.
</a:t>
            </a:r>
            <a:endParaRPr lang="en-US" sz="902" dirty="0"/>
          </a:p>
        </p:txBody>
      </p:sp>
      <p:sp>
        <p:nvSpPr>
          <p:cNvPr id="13" name="Text 5"/>
          <p:cNvSpPr txBox="1"/>
          <p:nvPr/>
        </p:nvSpPr>
        <p:spPr>
          <a:xfrm>
            <a:off x="372726" y="9256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Исполнение вслух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Поэмы создавались не для тихого чтения, а для публичного исполнения. Аэды и рапсоды произносили или пели их перед слушателями, поэтому текст должен был звучать торжественно и запоминаться легко.
</a:t>
            </a:r>
            <a:endParaRPr lang="en-US" sz="9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2031564"/>
            <a:ext cx="3971100" cy="108037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 их роли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героев помогает увидеть, как по-разному в поэмах раскрываются сила, смелость, ум и верность.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«Илиаде» важнее воинская доблесть, а в «Одиссее» — разум и верность дому.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Поэмы Гомера «Илиада» и «Одиссея»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696" y="180597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1782" y="1827349"/>
            <a:ext cx="719700" cy="639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712" y="3524908"/>
            <a:ext cx="682500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1782" y="3578286"/>
            <a:ext cx="719700" cy="5757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темы чести, долга и выбора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Честь и слава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«Илиаде» герои переживают из-за чести, признания и военной добычи. Их решения показывают, что для древних греков репутация воина была важнее личного удобства.
</a:t>
            </a:r>
            <a:endParaRPr lang="en-US" sz="751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дому
</a:t>
            </a:r>
            <a:pPr algn="l" indent="0" marL="0">
              <a:lnSpc>
                <a:spcPct val="115000"/>
              </a:lnSpc>
              <a:buNone/>
            </a:pPr>
            <a:r>
              <a:rPr lang="en-US" sz="6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«Одиссее» Одиссей стремится вернуться к семье и своему дому. Эта цель помогает ему выдержать опасности и не потерять себя среди испытаний.
</a:t>
            </a:r>
            <a:endParaRPr lang="en-US" sz="773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каждая победа достигается силой. Гомеровские герои часто спасаются благодаря смекалке, терпению и умению вовремя остановиться, а не только в бою.
</a:t>
            </a:r>
            <a:endParaRPr lang="en-US" sz="757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с последствиями
</a:t>
            </a:r>
            <a:pPr algn="l" indent="0" marL="0">
              <a:lnSpc>
                <a:spcPct val="115000"/>
              </a:lnSpc>
              <a:buNone/>
            </a:pPr>
            <a:r>
              <a:rPr lang="en-US" sz="6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Гомера один человек может изменить судьбу многих: семьи, друзей, целого города. Поэтому каждое решение героя в поэме имеет большую цену.
</a:t>
            </a:r>
            <a:endParaRPr lang="en-US" sz="79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 гомеровского мира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показывает, что в поэмах важны не только подвиги, но и правила поведения в обществе: как принимать гостя, как уважать старших и как не забывать богов.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Гостеприимство, честь и верность образуют основу гомеровского мира и связывают личное поведение с общественным порядком.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Поэмы Гомера «Илиада» и «Одиссея»; значения — условная оценка по содержанию поэм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675" y="1136703"/>
            <a:ext cx="2366100" cy="20934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8621" y="1136703"/>
            <a:ext cx="2366100" cy="20934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Троя и Итака в поэмах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2689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Троя: город на грани гибели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Троя в «Илиаде» выглядит как место осады, тревоги и тяжёлого выбора. За стенами города слышны крики, а внутри люди живут между надеждой и страхом. Этот образ делает войну особенно ощутимой и трагичной.
</a:t>
            </a:r>
            <a:endParaRPr lang="en-US" sz="947" dirty="0"/>
          </a:p>
        </p:txBody>
      </p:sp>
      <p:sp>
        <p:nvSpPr>
          <p:cNvPr id="9" name="Text 3"/>
          <p:cNvSpPr txBox="1"/>
          <p:nvPr/>
        </p:nvSpPr>
        <p:spPr>
          <a:xfrm>
            <a:off x="500371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Итака: дом, который ждут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Итака в «Одиссее» совсем иная: это остров, где важны порядок, семья и ожидание. Сюда герой стремится через море и опасности, потому что именно здесь для него начинается настоящая мирная жизнь.
</a:t>
            </a:r>
            <a:endParaRPr lang="en-US" sz="94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поэм Гомера на культуру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06400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сюжетов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об Ахилле, Одиссее, Пенелопе и других героях стали частью мировой культуры. К ним снова и снова обращались писатели, художники и драматурги разных эпох.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840682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 театр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мотивам гомеровских поэм создавали картины, скульптуры, оперы, пьесы и книги. Эти сюжеты помогали авторам говорить о смелости, верности и цене войны.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74964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Имена, известные всем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гомеровских героев давно стали нарицательными. Ахилл, Одиссей и Пенелопа узнаются даже теми, кто ещё не читал поэмы полностью.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09246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 древней литературы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«Илиада» и «Одиссея» изучаются как важнейшие произведения Древней Греции. Они сохранили мифы, язык и представления людей о мире, которые иначе могли бы исчезнуть.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разбирать гомеровский текст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чтения помогает увидеть, как отдельные эпизоды складываются в единое сказание.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8050" y="1189850"/>
            <a:ext cx="28323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
</a:t>
            </a:r>
            <a:endParaRPr lang="en-US" sz="7800" dirty="0"/>
          </a:p>
        </p:txBody>
      </p:sp>
      <p:sp>
        <p:nvSpPr>
          <p:cNvPr id="4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5179799" y="1169850"/>
            <a:ext cx="28770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поэм остаётся удобным для чтения: большой сюжет разбит на части, поэтому следить за героями и испытаниями несложно.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189814" y="3400000"/>
            <a:ext cx="18396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«Илиада» и «Одиссея» Гомера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108050" y="3182050"/>
            <a:ext cx="28323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в каждой поэме помогают легко делить большой сюжет на части.
</a:t>
            </a:r>
            <a:endParaRPr lang="en-US" sz="195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894971"/>
            <a:ext cx="4009200" cy="13501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«Илиаде» и «Одиссее»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увидеть, чем отличаются обе поэмы и что у них общего.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поэмы объединяют героев, богов и представления древних греков о доблести, долге и судьбе.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Поэмы Гомера «Илиада» и «Одиссея»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Гомер важен и сегодня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Поэмы Гомера сохранили для нас мир древних мифов, где рядом существуют боги, герои и человеческий выбор. Они учат понимать честь, верность и ответственность за свои поступки.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2026-06-02T04:04:22Z</dcterms:created>
  <dcterms:modified xsi:type="dcterms:W3CDTF">2026-06-02T04:04:22Z</dcterms:modified>
</cp:coreProperties>
</file>