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уже теперь не тот…»: весна в стихах С. Маршака
</a:t>
            </a:r>
            <a:endParaRPr lang="en-US" sz="3493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двор, тающий снег и первые признаки весны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— поэт, который умеет замечать чудеса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писал для детей просто и точно. Он умел увидеть красоту в снегу, капели и обычном дне — поэтому его стихи легко читать, запоминать и обсуждать.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стихотворении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стихотворении уже не похож на зимний: он темнеет, оседает и постепенно начинает таять, словно устал от холода и спешит уступить место теплу.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появляются приметы весны: больше света, влажный воздух, капель и лёгкое движение. Всё это делает картину живой и очень знакомой.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как зима медленно отступает. Смена сезона происходит тихо, но заметно, и именно в этом — красота обычного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снег в образах Маршака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уже не украшение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 снег не праздничным и пушистым, а изменившимся. Он становится рыхлым, сероватым и тяжёлым. Так лучше чувствуется конец зимы.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 живая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знакомый двор с сугробами и тёмными пятнами. На снегу уже видны следы таяния, и от этого пейзаж кажется правдивым и совсем не скучным.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шумит, а мягко улыбается. В нём чувствуется спокойная радость от того, что весна уже рядом и скоро станет теплее.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будто прислушивается к новому времени года. Читателю хочется следить, как снег исчезает, а двор постепенно меняется прямо на глазах.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создают доброе и тёплое впечатление. Даже обычный двор кажется приветливым, а конец зимы — не грустным, а радостным событием.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понимать детям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пишет простыми словами и короткими строками, поэтому смысл быстро схватывается. Здесь нет сложных объяснений — только ясная картина, которую легко представить.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берёт знакомый всем двор и снег, который ребята видели не раз. От этого стихотворение кажется близким, будто его можно прочитать прямо из окна.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внимательнее смотреть вокруг. Достаточно заметить цвет снега, капель или свет неба — и уже понятно, что природа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глазами читателя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представить серые сугробы, мокрые дорожки и капли, падающие с крыш. Светлое небо и влажный воздух помогают почувствовать приближение весны.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возникает тихий двор, где снег уже начал таять. Такая картинка проста, но очень выразительна: в ней видно, как зима уступает место теплу.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движения в стихотворении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оседает, и это уже само по себе движение. Картина не стоит на месте, хотя всё происходит спокойно и почти незаметно.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добавляет звуковую жизнь: кажется, что двор тихо «разговаривает» с весной. Такой звук делает стихотворение очень живым.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меняется вместе со снегом и светом. Читатель будто чувствует, как холод уходит, а пространство становится мягче и светлее.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этих деталей стихотворение похоже на настоящее наблюдение из окна. Ничего лишнего — только точные признаки пробуждения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Я. Маршака «Снег уже теперь не тот...»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знакомый двор показывает, как природа тихо и красиво переходит от зимы к весне.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двор помогает увидеть большие перемены
</a:t>
            </a:r>
            <a:endParaRPr lang="en-US" sz="31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Маршака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ясные и привычные слова, чтобы даже младшему читателю было легко представить зимний двор и тающий снег.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цвет, влажность, свет и движение. Эти маленькие штрихи делают картину живой и очень наглядной.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спокойный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звучные строки помогают почувствовать медленное таяние зимы. Стихотворение читается легко и запоминается почти сразу.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мир простых чудес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замечал главное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умел смотреть на самый обычный двор так, будто видел его впервые. В его стихах снег, крыши и деревья становятся частью живой истории. Поэтому даже короткие строки у него запоминаются и сразу рисуют картинку.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темы поэта
</a:t>
            </a:r>
            <a:pPr algn="ctr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часто писал о природе, временах года, животных и детских впечатлениях. Ему было важно показать, что чудо можно заметить рядом с домом. Весна, зима и маленькие перемены особенно хорошо получались в его стихах.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легко услышать и увидеть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Маршака слова звучат чётко и просто, без лишней выдумки. Читатель словно стоит у окна и смотрит на двор вместе с автором. Рядом легко представить книгу стихов, портрет поэта и тёплый весенний пейзаж.
</a:t>
            </a:r>
            <a:endParaRPr lang="en-US" sz="9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518" y="2319856"/>
            <a:ext cx="38790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конца зимы и начала весны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 уже не выглядит белым и пушистым. Он темнеет, становится рыхлым и тяжёлым, а на его поверхности видны следы подтаивания и оседания.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сырость: снег мокнет, на дорожках появляются лужицы, а воздух становится влажным. Это верный знак, что тепло уже близко.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свет заметнее зимнего. Он делает двор ярче, мягче и спокойнее, поэтому даже обычный снег кажется другим — не холодным, а просыпающимся.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пространство двора меняется на глазах. Крыши, сугробы и дорожки выглядят по-новому, и читатель понимает: зима отступает, а весна уже входит.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зимнего снега к весеннему двору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природе, которую поэт замечает в обычном дворе.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похоже на наблюдение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придумывает сказочное событие, а внимательно описывает то, что можно увидеть каждый день. Из-за этого стихотворение звучит честно и очень близко к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детали взяты из знакомой картины: двор, снег, свет, капель, влажная земля. Читатель легко узнаёт эти признаки и словно сам смотрит в окно вместе с автором.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замечает малое: как меняется снег, как свет становится мягче, как воздух наполняется весной. Именно такие точные наблюдения делают стихотворение живым и 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рисунок лучше передаёт стихотворение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в конце зимы
</a:t>
            </a:r>
            <a:pPr algn="ctr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потемневшие сугробы, мокрые дорожки и серые крыши. Важно, чтобы двор выглядел спокойным и немного сыроватым, словно только что начал просыпаться после зимы. Тогда иллюстрация будет точно совпадать с настроением стихотворения.
</a:t>
            </a:r>
            <a:endParaRPr lang="en-US" sz="894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тепла
</a:t>
            </a:r>
            <a:pPr algn="ctr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 изображение с капелью, светлым небом и лужицами у дома. Пусть снег ещё остаётся на земле, но уже видно, что он сдаёт свои зимние позиции. Такой рисунок передаёт тихое начало весны без лишней суеты.
</a:t>
            </a:r>
            <a:endParaRPr lang="en-US" sz="913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перемены в природе. Даже если они совсем маленькие, они всё равно важны и красиво рассказывают о смене времени года.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наблюдательность. Читатель привыкает внимательно смотреть на двор, снег, свет и капли, а не просто проходить мимо знакомых вещей.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полюбить природу. После него хочется радоваться обычному дню и видеть, как даже самый простой снег может стать интересным.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красота бывает тихой. Её не нужно искать далеко: иногда она прячется прямо за окном, на мокрой дорожке или в сером сугробе.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939" y="1605458"/>
            <a:ext cx="22237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весну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сером, тёмном и светлом помогают сразу увидеть, как меняется снег. Благодаря цветовым деталям картина становится ясной и очень наглядной.
</a:t>
            </a:r>
            <a:endParaRPr lang="en-US" sz="1338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сырости, мокрой земли и луж создают ощущение таяния. Читатель почти чувствует весеннюю воду и понимает, что зима уже уступает место теплу.
</a:t>
            </a:r>
            <a:endParaRPr lang="en-US" sz="1388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слова о перемене делают стихотворение живым. Снег оседает, капает, тает, и всё вокруг словно тихо шевелится, просыпаясь после холода.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мягком свете и приходящем тепле подсказывают, что весна уже рядом. Они делают настроение стихотворения светлым, спокойным и добрым.
</a:t>
            </a:r>
            <a:endParaRPr lang="en-US" sz="13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так легко запомнить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короткое и построено на ясных, понятных картинках. Ребёнку не нужно разгадывать сложный сюжет: достаточно увидеть знакомый двор и почувствовать смену погоды.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ровно и ритмично, поэтому их приятно читать вслух. Такие стихи легко повторять, почти как добрую маленькую песенку о весне.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тоже очень близка детям. Снег, капель, лужицы и свет знакомы каждому, а значит, стихотворение сразу вызывает узнавание и остаётся в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весна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незаметно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весна не шумит и не спешит. Она приходит тихо, шаг за шагом, через таяние снега, влажный воздух и мягкий свет.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становится светлее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привычным, но потом двор меняется. Потемневшие сугробы, капель и мокрые дорожки показывают: холод отступает, а тёплое время уже рядом.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стихотворении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 весну в самых простых вещах: в снегу, который уже не тот, в капели и в тихом дворе. Он учит замечать красоту перемен и радоваться 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2026-05-24T06:27:42Z</dcterms:created>
  <dcterms:modified xsi:type="dcterms:W3CDTF">2026-05-24T06:27:42Z</dcterms:modified>
</cp:coreProperties>
</file>