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Идиомы, связанные со СМИ и английским языком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медиаидиомы в английских новостях, заголовках и разговоре.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медиаидиомы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Новости, реклама и соцсети постоянно влияют на английский язык. Медиаидиомы помогают быстро понять смысл текста, заметить оттенки значения и увереннее читать статьи, смотреть видео и выполнять школьные задания.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идиома в английском языке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буквальный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to be in the spotlight означает быть в центре внимания, а не стоять под прожектором. Важно искать общий смысл выражения, а не перевод каждого слова.
</a:t>
            </a:r>
            <a:endParaRPr lang="en-US" sz="1033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из медиа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медиаидиомах часто встречаются слова, связанные со светом, звуком, экраном, волной, заголовками и эфиром. Эти образы делают выражения яркими и легко узнаваемыми.
</a:t>
            </a:r>
            <a:endParaRPr lang="en-US" sz="917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 — это готовая фраза, смысл которой нельзя понять буквально по отдельным словам. Она работает как единое целое и часто передаёт образно выраженную мысль.
</a:t>
            </a:r>
            <a:endParaRPr lang="en-US" sz="9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69492"/>
            <a:ext cx="4418400" cy="1611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типичные выражения, которые часто встречаются в новостях и разговорах.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английские медиаидиомы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выражений связано с вниманием публики, публичностью и скоростью распространения информации.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английская речь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hit the headlines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концерт, о котором заговорили все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 городском конкурсе школьный хор неожиданно hit the headlines. О событии написали местные сайты, а фотографии быстро разошлись по школьным чатам. Фраза подчёркивает, что история стала заметной и обсуждаемой.
</a:t>
            </a:r>
            <a:endParaRPr lang="en-US" sz="1079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Спортсмен, которого заметила вся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бегун выиграл важный забег и сразу hit the headlines. Его результат обсудили в новостях и спортивных рубриках, потому что успех оказался ярким и неожиданным. Идиома подходит для событий, которые привлекают широкое внимание.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go live и to be on air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эфир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go live означает выйти в эфир без записи и монтажа. Так говорят о новостях, спортивных трансляциях и интервью, когда событие показывают сразу, в тот же момент.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 эфире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 on air означает уже идти в эфире на радио, телевидении или онлайн-платформе. Эта идиома подчёркивает, что передача сейчас слышна или видна аудитории.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фразы особенно часты в новостных выпусках и репортажах, где важны скорость и точность. Они помогают кратко описать момент, когда информация передаётся без задержки.
</a:t>
            </a:r>
            <a:endParaRPr lang="en-US" sz="8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Медиаидиомы чаще всего опираются на темы, знакомые каждому школьнику: новости, популярность и онлайн-общение.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 медиаидиомах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таких выражений — новости и события; затем идут известность и быстрый обмен информацией.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общеупотребительных английских выражений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 слухах и быстром распространении информации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spread like wildfire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описывает информацию, которая распространяется очень быстро, почти мгновенно. Её часто используют, когда новость подхватывают многие люди сразу.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of mouth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обозначает передачу информации от человека к человеку без официального сообщения. Так новости доходят до людей через разговоры, а не через газету или сайт.
</a:t>
            </a:r>
            <a:endParaRPr lang="en-US" sz="1056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Through the grapevine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означает услышать новость неофициально, через пересказы и слухи. Она помогает описать ситуацию, когда источник не назван прямо, но информация уже гуляет вокруг.
</a:t>
            </a:r>
            <a:endParaRPr lang="en-US" sz="10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новость становится известной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сообщения от события до широкого обсуждения.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make noise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Привлечь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make noise означает вызвать много разговоров и привлечь внимание к событию. Обычно эта идиома подчёркивает, что о чём-то говорят громко, долго и с интересом.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новость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выражение встречается в связи со скандалом, необычным поступком или сильным заявлением. В таких случаях событие само может быть коротким, но обсуждение длится долго.
</a:t>
            </a:r>
            <a:endParaRPr lang="en-US" sz="848" dirty="0"/>
          </a:p>
        </p:txBody>
      </p:sp>
      <p:sp>
        <p:nvSpPr>
          <p:cNvPr id="11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шума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noise помогает представить, как новость будто «звучит» вокруг и не остаётся незамеченной. Поэтому идиома хорошо передаёт идею сильного общественного резонанса.
</a:t>
            </a:r>
            <a:endParaRPr lang="en-US" sz="8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быть в курсе новостей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новостных статей помогает регулярно узнавать о событиях и пополнять словарный запас. В английском этот оборот особенно уместен, когда речь идёт о ежедневном чтении заголовков и коротких сообщений.
</a:t>
            </a:r>
            <a:endParaRPr lang="en-US" sz="854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выпуски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по телевидению или в интернете позволяют быстро услышать свежую информацию и понять общий смысл события. Идиома подчёркивает привычку следить за новостями не время от времени, а постоянно.
</a:t>
            </a:r>
            <a:endParaRPr lang="en-US" sz="854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ежедневно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Радио, подкасты и короткие аудионовости удобны для тех, кто хочет оставаться в курсе без долгого чтения. Выражение хорошо подходит для разговора о регулярном и внимательном следовании новостям.
</a:t>
            </a:r>
            <a:endParaRPr lang="en-US" sz="8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медиаидиомы передают внимание, передачу информации и публичный интерес в короткой форме.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и их точные значения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связаны с видимостью и публичностью: кто-то замечен, новость передана, а внимание аудитории сосредоточено на событии.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и медийный английский язык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отражают историю развития средств массовой информации: сначала доминировали печать и радио, затем телевидение, а позже интернет изменил повседневный язык.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медиаидиомы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медиа дали больше устойчивых образов, но новые платформы быстро добавляют свежие выражения, связанные с цифровой популярностью.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лексика английского языка; обобщение по источникам медиа-образов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из интернета и социальных сетей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Trend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to trend означает становиться популярным в конкретный момент времени. Она помогает говорить о темах, которые активно обсуждают в соцсетях, на платформах и в поисковых запросах.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Clicks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to get a lot of clicks связано с большим числом переходов на страницу или материал. Оно часто встречается в разговоре о заголовках, рекламе и заметных публикациях.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Viral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to go viral описывает контент, который очень быстро распространяется и становится заметным для многих пользователей. Чаще всего так говорят о видео, постах, мемах и новостях.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 online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share something online подчёркивает быстрое распространение информации через репосты и пересылку. В цифровой среде именно этот способ делает новости и идеи особенно заметными.
</a:t>
            </a:r>
            <a:endParaRPr lang="en-US" sz="8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медиаидиомы легко запоминаются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spotlight, wave или screen сразу вызывают понятную картинку. Благодаря этому смысл выражения легче связать с образом и потом быстрее вспомнить в речи или чтении.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Медиаидиомы обычно звучат компактно, но передают много смысла. Поэтому они удобно помещаются в заголовки, объявления и короткие фразы, где важны точность и выразительность.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делают текст более живым и заметным. В новостях и рекламе они помогают усилить впечатление, а это облегчает запоминание и самого выражения, и его значения.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из темы СМИ постоянно встречаются в статьях, видео, интервью и постах. Чем чаще ученик видит выражение в разных ситуациях, тем легче он его запоминает.
</a:t>
            </a:r>
            <a:endParaRPr lang="en-US" sz="9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 пониманию идиомы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помогает определить значение по контексту и избежать буквального перевода.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почему прямой перевод не всегда работает и как устойчивые выражения меняют смысл.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и переносное значение в медиаидиомах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Медиаидиомы часто используют образ движения, света и кадра, поэтому буквальное значение нужно проверять по контексту.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практика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96020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уместно использовать медиаидиомы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общении такие выражения звучат естественно и помогают говорить короче. Они особенно подходят, когда нужно быстро передать идею о новостях, внимании или популярности.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заголовках медиаидиомы делают текст более ярким и запоминающимся. Короткая форма помогает привлечь читателя и сразу показать, что новость важная или необычная.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заданиях важно точно понимать значение выражения и не менять его форму. Это помогает использовать идиому правильно и избежать буквального перевода, который может исказить смысл.
</a:t>
            </a:r>
            <a:endParaRPr lang="en-US" sz="786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выражения уместны только в неформальной речи, а в официальном тексте звучат слишком разговорно. Поэтому важно выбирать идиому с учётом адресата и цели высказывания.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выражения связаны с разными ситуациями общения: одни удобны в повседневной речи, другие чаще встречаются в новостях, а третьи — в цифровой среде.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разные медиаидиомы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разговорная речь дают больше всего примеров, но новостные и телевизионные контексты по-прежнему остаются важными источниками идиом.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типичным контекстам употребления в английском языке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Медиаидиомы делают английский живее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 СМИ помогают говорить о новостях, внимании и популярности коротко и выразительно. Если понимать их смысл и контекст, английская речь становится точнее, естественнее и понятнее.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2026-05-31T06:37:45Z</dcterms:created>
  <dcterms:modified xsi:type="dcterms:W3CDTF">2026-05-31T06:37:45Z</dcterms:modified>
</cp:coreProperties>
</file>