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 вода формируют облик Земли.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океаны: карта нашей планеты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поверхность Земли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понять, как материки и океаны связаны с картой мира, климатом, берегами, течениями и жизнью людей. Это основа для чтения глобуса и объяснения природных различий между регионами планеты.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полушарие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Евразия, Африка и Австралия лежат главным образом в Восточном полушарии. Их положение удобно определять относительно нулевого меридиана и линии, разделяющей Землю на две половины.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полушарие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Америка находятся в Западном полушарии. На карте это помогает сразу увидеть их общую пространственную ориентацию и сравнить протяжённость материков с севера на юг.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полюс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окружает Южный полюс и почти целиком расположена внутри южных широт. Такое положение объясняет её холодный климат и постоянное присутствие льда на большей части поверхности.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Экватор, нулевой меридиан и границы материков служат основными ориентирами на глобусе и карте. По ним можно быстро определить положение любого объекта на поверхности Земли.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мира: где расположены материки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материков мира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материков заметно различаются, поэтому на карте они выглядят совсем не одинаково.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значительно превосходит остальные материки, а Австралия самая малая; разрыв между ними показывает масштаб различий суши на Земле.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данные; общепринятые оценки площади материков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океанов Земли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образуют единую водную оболочку планеты и сильно различаются по размерам и природным условиям.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доминирует по площади, а Северный Ледовитый самый небольшой; вместе океаны покрывают большую часть поверхности Земли.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данные; общепринятые оценки площади океанов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Материки: главные особенности для сравнения
</a:t>
            </a:r>
            <a:endParaRPr lang="en-US" sz="2467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материки по размеру и наиболее узнаваемым природным чертам.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материка есть яркие признаки, по которым его легко отличить: размеры, климат, рельеф и характерные природные объекты.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сведения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140" y="1038300"/>
            <a:ext cx="5193570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океаны различаются не только площадью, но и температурой, глубиной и связью с материками.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положение океанов влияют на их свойства: одни тёплые и глубокие, другие холодные, мелкие и покрытые льдами большую часть года.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сведения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Океаны: глубина, положение и особенности
</a:t>
            </a:r>
            <a:endParaRPr lang="en-US" sz="26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материк объединяет Европу и Азию, поэтому на его территории встречаются почти все климатические пояса и очень разные природные зоны.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всей суши Земли занимает Евразия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географические сведения о площади Евразии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жаркий материк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пересекается экватором, поэтому получает много солнечного тепла в течение всего года. Из-за этого здесь широко распространены жаркие природные зоны.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Экваториальное положение
</a:t>
            </a:r>
            <a:endParaRPr lang="en-US" sz="1237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 — крупнейшая жаркая пустыня мира. Её огромные пространства показывают, насколько засушливым может быть климат в северной части материка.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протекает Нил, одна из самых длинных рек Земли, а также расположено озеро Виктория. Эти объекты особенно важны для природы и жизни людей.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 Виктория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Африки характерны саванны, влажные леса в экваториальной части и богатый животный мир. Такое сочетание делает материк очень ярким и узнаваемым.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Америка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материк входят Канада, США, Мексика и Гренландия. Здесь находятся Великие озёра и Ниагарский водопад — одни из самых известных природных объектов.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известен Андами, которые тянутся вдоль его западной окраины. Здесь также протекает Амазонка — самая полноводная река мира.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экватора распространены влажные леса, где тепло и много осадков. Именно поэтому природа южной части материка особенно богата и разнообразна.
</a:t>
            </a:r>
            <a:endParaRPr lang="en-US" sz="1270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перешеек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Америка соединены узким Панамским перешейком. Он связывает материки сушей и имеет важное значение для морских и сухопутных путей.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Антарктида скрыта под мощным ледяным покровом. Толща льда здесь настолько велика, что хранит основную часть пресной воды Земли и определяет суровый облик материка.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постоянных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нет постоянного населения: люди приезжают сюда только для научной работы. Исследования ведут международные станции, где изучают климат, ледники, атмосферу и живой мир Южного полюса.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отличается крайне низкими температурами, сильными ветрами и долгой полярной ночью. Такие условия делают жизнь здесь почти невозможной и объясняют, почему материк остаётся самым малонаселённым.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холод, Антарктида очень важна для науки. По её льдам и породам учёные узнают историю климата Земли, а наблюдения помогают лучше понимать изменения в природе планеты.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материк льда и холода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Материк, где всё по-своему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удивляет тем, что целый материк занимает одно государство. Внутренние районы заняты пустынями и полупустынями, а ближе к востоку климат становится влажнее. Именно поэтому природные ландшафты здесь резко отличаются на небольших расстояниях.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Животные-эндемики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известна множеством эндемиков — видов, которые не встречаются больше нигде на Земле. Кенгуру, коала и утконос стали символами материка и хорошо показывают, насколько изолированной долгое время была эта территория.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 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Австралии тянется Большой Водораздельный хребет. Он влияет на распределение осадков, отделяя более влажные прибрежные районы от сухих внутренних пространств, и заметно влияет на природные условия материка.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самый маленький материк
</a:t>
            </a:r>
            <a:endParaRPr lang="en-US" sz="28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Земля делится на сушу и воду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части поверхности Земли и связи между ними.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огромные размеры влияют на морские пути, погоду и расположение островов. Именно здесь сосредоточены самые глубокие участки Мирового океана.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занимает Тихий океан.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1/3
</a:t>
            </a:r>
            <a:endParaRPr lang="en-US" sz="401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9786" y="1295150"/>
            <a:ext cx="524578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океан: связь между материками
</a:t>
            </a:r>
            <a:endParaRPr lang="en-US" sz="232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Атлантический океан проходят важные маршруты между Европой, Африкой и Америкой. Он давно остаётся одним из главных пространств международного судоходства.
</a:t>
            </a:r>
            <a:endParaRPr lang="en-US" sz="1229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Срединный хребет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океана тянется Срединно-Атлантический хребет — большая подводная горная система. Она показывает, что дно океана тоже имеет сложный рельеф.
</a:t>
            </a:r>
            <a:endParaRPr lang="en-US" sz="125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Атлантики входят многие моря, в том числе Средиземное и Карибское. Они связаны с океаном и помогают формировать особенности побережий и островных территорий.
</a:t>
            </a:r>
            <a:endParaRPr lang="en-US" sz="1120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вытянут с севера на юг и чётко разделяет берега Старого и Нового Света. Такое положение сделало его важнейшей природной границей между континентами.
</a:t>
            </a:r>
            <a:endParaRPr lang="en-US" sz="12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Индийский, Южный и Северный Ледовитый океаны
</a:t>
            </a:r>
            <a:endParaRPr lang="en-US" sz="2552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в основном лежит в жарких широтах, поэтому его воды долго сохраняют тепло. Он заметно влияет на климат побережий Азии, Африки и Австралии.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тёплый океан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 окружает Антарктиду и находится в зоне сильных западных ветров. Его холодные воды связаны с суровыми природными условиями самого южного материка.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вокруг Антарктиды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 — самый маленький, мелкий и холодный. Большую часть года он скован льдами, поэтому судоходство здесь гораздо сложнее, чем в других океанах.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 холодный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этих океанов по-своему изменяет погоду и климат соседних территорий. Они помогают объяснить различия между влажными, холодными и тёплыми районами Земли.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материки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полуострова и проливы на карте мира
</a:t>
            </a:r>
            <a:endParaRPr lang="en-US" sz="2464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примеры крупных островов, полуостровов и проливов, которые важно уметь находить на карте мира.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помогают определить границы материков, понять направление морских путей и увидеть, как суша и вода связаны между собой.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влияние океанов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климата зависит не только от широты, но и от близости океанов. Воздушные массы над водой меняются медленнее, чем над сушей.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 и чем меньше влияние океана, тем климат обычно холоднее и резче по сезонам.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закономерности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материки и океаны важны для людей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жизни и 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материках люди строят города, дороги и предприятия, развивают сельское хозяйство и добывают полезные ископаемые. Именно здесь сосредоточена основная часть населения Земли.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дают рыбу, морепродукты и другие природные ресурсы. Они также помогают поддерживать обмен между странами, потому что по морским путям перевозят много грузов.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берегах морей и океанов часто возникают крупные порты. Через них идут товары, сырьё и техника, а рядом развиваются торговля, промышленность и транспортные узлы.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материков и океанов влияет на то, где людям удобнее жить и строить хозяйство. Поэтому одни территории заселены густо, а другие остаются почти пустынными.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дом суши и воды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океаны образуют единую систему, которая формирует климат, природу и жизнь людей. Понимание этой связи помогает лучше читать карту и видеть устройство нашей планеты.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2026-06-02T14:56:52Z</dcterms:created>
  <dcterms:modified xsi:type="dcterms:W3CDTF">2026-06-02T14:56:52Z</dcterms:modified>
</cp:coreProperties>
</file>