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треугольников: основная идея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совпадают по форме, но меняются по размерам; разберём признаки и применение в задачах 8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подобие в жизни и в геометрии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черчении, архитектуре и картографии масштаб помогает переносить размеры на план. Масштаб 1:100 означает: 1 см на схеме соответствует 100 см в реальности. Подобие появляется и в измерениях по тени.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треугольники подобны, то равны все соответствующие углы: каждый угол одного треугольника равен «своему» углу другого.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пропорциональны: их отношения одинаковы, поэтому форма сохраняется, даже если фигуры становятся больше или меньше.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коэффициенте подобия 2 все стороны второго треугольника в 2 раза длиннее соответствующих сторон первого; обозначают это так: ΔABC ~ ΔA1B1C1.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означает, что треугольники подобны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во сколько раз меняются длины при сохранении формы и соответствующих углов.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(8 класс)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7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больший треугольник в три раза больше меньшего по длинам соответствующих сторон.
</a:t>
            </a:r>
            <a:endParaRPr lang="en-US" sz="1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15698"/>
            <a:ext cx="4389600" cy="15299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подобия треугольников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можно доказать, используя любой один признак: нужно проверить подходящие равенства или пропорции.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одного признака: если выполнено условие хотя бы для одной строки таблицы, подобие доказано.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(8 класс)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угла одного треугольника равны двум углам другого, то третий угол автоматически тоже равен, потому что сумма углов треугольника равна 180°.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признак: по двум углам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при этом сохраняют «поворот» формы: каждый угол находит пару, а значит стороны окажутся в тех же пропорциях.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особенно удобен в задачах с параллельными прямыми: там часто находят равные накрест лежащие или соответственные углы.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подобны, когда две стороны одного пропорциональны двум сторонам другого, а угол между этими сторонами равен.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по двум сторонам и углу между ними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приведённом подходе отношения 4:8 и 6:12 равны, то есть пропорция выполняется, а равенство угла «закрепляет» соответствие сторон.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проверять отношения сторон: например, если пары сторон имеют одинаковое отношение, а центральный угол совпадает, то форма повторяется с масштабом.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часто выбирают, когда известны длины двух сторон и один угол, и нужно понять, есть ли подобие.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стороны одного треугольника пропорциональны трём сторонам другого, то треугольники подобны без необходимости искать углы.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по трём сторонам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пары сторон 3, 4, 5 и 6, 8, 10 дают одинаковые отношения 1:2: каждая сторона второго треугольника в 2 раза больше соответствующей.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особенно полезен в задачах, где даны только длины сторон: решение строится на проверке одинаковых отношений.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соответствующие стороны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соотношений в теме «Подобие треугольников», школьный курс (8 класс)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каждое отношение «большая сторона : меньшая сторона» равно 2, поэтому коэффициент подобия постоянен.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три пары соответствующих сторон дают один и тот же множитель, значит треугольники связаны именно коэффициентом k = 2.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подобии сохраняются все соответствующие углы, а значит форма треугольников не меняется — они лишь масштабируются.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и что меняется при подобии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длины сторон: соответствующие стороны растут или уменьшаются в одном и том же отношении, равном коэффициенту подобия.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тоже меняются по тому же правилу: во сколько раз изменяются стороны, во столько же меняется и периметр.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изменяется сильнее: она увеличивается в квадрате коэффициента подобия, то есть при k = 2 — в 4 раза, при k = 3 — в 9 раз.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через тени и солнечные лучи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подобие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падают примерно параллельно, поэтому треугольник «высота–тень» получается с теми же углами, что и треугольник для другого объекта. Отношения сторон остаются неизменными.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высоту по длине тени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измерить длину тени и высоту человека, можно вычислить высоту дерева по пропорции. Угол падения света один и тот же, значит треугольники сохраняют подобие, а вычисления становятся надежными.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подобие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шага: выделить треугольники, проверить признак, сопоставить стороны, составить пропорцию; затем проверить смысл и единицы.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подобие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соответствующие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неверно сопоставляют вершины и из-за этого в пропорцию попадают не те отрезки. Тщательно отметьте, какие стороны лежат между одинаковыми углами, и только потом сравнивайте отношения.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порядок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записать отношения «в разнобой»: сторону из одного треугольника делить на сторону из другого не в той паре. Используйте одинаковую нумерацию соответствующих элементов во всей задаче.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применяют без опоры на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треугольники подобными, если равенство углов или пропорциональность сторон не подтверждены условием. Сначала проверьте, какой именно признак работает: по углам, по стороне-углу или по трём сторонам.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 равные треугольники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свойства: у равных треугольников совпадает размер, у подобных — только форма. По соответствующим углам они одинаковы в обоих случаях.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— частный случай подобия: они всегда подобны. Но подобие не гарантирует равенство размеров, поэтому k может быть не равным 1.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подобию и равенству треугольников (программа 7–8 классов)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на координатной плоскости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фигуру можно увеличить или уменьшить в одном и том же масштабе. Это делают так, чтобы все координаты менялись пропорционально одному числу.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вершины изменяются с одним коэффициентом, то углы остаются теми же, а стороны растут или уменьшаются одинаковыми долями. Форма треугольника сохраняется.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помогает сравнивать фигуры на сетке и переносить идеи масштаба из чертежей и карт. Можно проверять результаты задач и находить стороны по пропорции.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сторон в примере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примера: стороны 5, 7, 9 и 10, 14, 18 (k = 2)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коэффициент подобия один и тот же, отношения длин для всех трёх пар сторон совпадают. Поэтому можно находить любую сторону по двум данным значениям.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при увеличении в 2 раза форма сохраняется, а все стороны «масштабируются» одинаково. Это и есть смысл коэффициента подобия.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использовали землемеры и строители: по чертежам и наблюдениям они находили расстояния и высоты, не добираясь до трудных объектов напрямую. Идея работает из-за сохранения углов.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применяли подобные построения, чтобы переносить измерения с местности на бумагу. Масштаб позволяет связать отрезки на карте и соответствующие расстояния в реальности через пропорции.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подобие встречается в дизайне и архитектурных проектах, при навигации и в компьютерной графике. Масштабирование объектов помогает быстро получать нужные формы и размеры.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практические применения подобия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тесно связано с параллельными прямыми: равные углы, возникающие при пересечении параллелей, часто становятся основой для доказательства подобия треугольников.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подобия с другими темами геометрии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есть и с биссектрисой, а также с построениями высоты и медианой. Эти элементы помогают выделять новые треугольники и находить пропорциональные отрезки.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прямых важны углы и их свойства: когда удаётся показать равенство соответствующих углов, признаки подобия срабатывают даже без прямых измерений.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задачах часто объединяются сразу несколько идей: параллельные прямые дают углы, а пропорции приводят к неизвестной стороне или расстоянию. Подобие становится «мостом» между темами.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 соотношения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зависимости при подобии: стороны масштабируются в k раз, периметры — тоже в k раз, а площади — в k² раз. Используйте их как готовые правила для задач.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объясняют, почему для площадей всегда нужен квадрат коэффициента. Благодаря этому можно быстро проверять вычисления и избегать типичных ошибок.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основной школы: раздел «Подобие треугольников»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зачем нужно подобие треугольников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находить неизвестные размеры через пропорции и равные углы. В основе лежат три признака, коэффициент подобия и правила для сторон, периметров и площадей, важные для 8 класса.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2026-05-13T08:51:57Z</dcterms:created>
  <dcterms:modified xsi:type="dcterms:W3CDTF">2026-05-13T08:51:57Z</dcterms:modified>
</cp:coreProperties>
</file>