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Крыловские басни коротко смеются и поучают: народный язык, яркие персонажи, сатира и мораль.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Басни И. А. Крылова: особенности жанра и почему они понятны школьникам
</a:t>
            </a:r>
            <a:endParaRPr lang="en-US" sz="216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Крылов жил в 1769–1844 годах и писал в конце XVIII — первой половине XIX века. Он создал более 200 басен и сделал жанр необычайно популярным в России. Его подход — бытовые детали и разговорная речь — быстро нашёл отклик у читателей.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 и басня в русской литературе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басня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Героями нередко становятся животные, птицы или даже предметы, но действуют они по-человечески. Такой приём называется аллегорией: за образами скрываются реальные черты характера и поведения.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баснях Крылова действие развивается быстро. Часто достаточно одного-двух эпизодов, чтобы стало ясно, кто поступает глупо, хитро или безрассудно — и почему это смешно или осуждаемо.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— небольшое произведение с поучительным смыслом. В ней обычно есть короткий сюжет, конфликт и вывод, который помогает понять, как поступать правильно или избегать ошибок.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как образы человеческих качеств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9525" y="238042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характера в образах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Крылова животные почти всегда «подсвечивают» определённые качества. Лиса — это хитрость, Волк — грубая сила, Осёл — упрямство, Мартышка — суетность. У Свиньи подчёркнуты невежливость и неблагодарность.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39550" y="374347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образы понятны без долгих объяснений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соответствия работают как подсказки: читатель быстро связывает поведение героя с человеческим недостатком. Чтобы усилить эффект, уместны иллюстрации животных с выразительной мимикой и позами, похожими на реальные поступки людей.
</a:t>
            </a:r>
            <a:endParaRPr lang="en-US" sz="109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человеческие недостатки чаще всего высмеивает Крылов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пороки повторяются в разных сюжетах и помогают увидеть, что смех направлен на человеческие поступки, а не на животных как таковых.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точные доли встречаемости в рамках школьного курса не задаются, диаграмма показывает только набор главных мишеней сатиры.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Перечень пороков взят из тематического описания басен (без числовой статистики по текстам).
</a:t>
            </a:r>
            <a:endParaRPr lang="en-US" sz="69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8600" y="1728811"/>
            <a:ext cx="220500" cy="25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60853" y="1728788"/>
            <a:ext cx="220500" cy="252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76173" y="1728788"/>
            <a:ext cx="220500" cy="252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речь и «крылатые» формулы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764464" y="2370925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 пишет просто и выразительно: его реплики звучат так, будто их произносят рядом. Интонации живой речи помогают школьникам сразу уловить, где герой прав, а где ошибается.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586815" y="2370902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обороты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строки строятся на знакомых всем устойчивых выражениях. Поэтому смысл легко схватывается даже при первом чтении: характер и поступок оказываются «собраны» в одной фразе.
</a:t>
            </a:r>
            <a:endParaRPr lang="en-US" sz="996" dirty="0"/>
          </a:p>
        </p:txBody>
      </p:sp>
      <p:sp>
        <p:nvSpPr>
          <p:cNvPr id="14" name="Text 4"/>
          <p:cNvSpPr txBox="1"/>
          <p:nvPr/>
        </p:nvSpPr>
        <p:spPr>
          <a:xfrm>
            <a:off x="6402135" y="2370902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Крылатые примеры из басен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формулы переходят в повседневную речь и запоминаются как готовые выводы, например: «А Васька слушает да ест», «А воз и ныне там», «Слон и Моська».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388302"/>
            <a:ext cx="4014300" cy="9091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 и другие баснописцы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один и тот же жанр меняется в разных странах и языках — от древних сюжетов до русского звучания.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отличие Крылова — он делает старые сюжеты «своими»: узнаваемые детали и интонации помогают русскому читателю сразу понять смысл.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Учебно-справочная сравнительная характеристика басенного жанра (по общеизвестным особенностям авторов).
</a:t>
            </a:r>
            <a:endParaRPr lang="en-US" sz="59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и сатира в баснях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высмеиваются лень, тщеславие, жадность и пустые споры. Иногда герой не слушает доводов, а иногда — действует бездумно, из-за чего конфликт быстро становится очевидным и смешным для читателя.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Крылова смех всегда связан с осуждением. Комизм появляется, когда персонаж ведёт себя важно, но поступает нелепо: его собственные действия показывают несообразность заявленных «правил» или заслуг.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помогает сделать нравственный вывод запоминающимся: мораль не висит отдельно, а вырастает из поступков героев. Поэтому читатель понимает не только «что смешно», но и «почему так нельзя».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построена басня Крылова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Композиционная схема: ситуация → столкновение характеров → поворот → мораль (часто в конце).
</a:t>
            </a:r>
            <a:endParaRPr lang="en-US" sz="11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узнаёт себя или знакомых: кто-то берётся не за своё, кто-то не умеет договариваться, а кто-то оценивает других несправедливо. Поэтому вывод воспринимается как практический, а не отвлечённый.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бытовые детали в баснях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 часто вводит в текст еду, работу, спор, поездку, совместное дело или повседневный разговор. Такие детали делают басню похожей на живую сцену, которую легко представить и обсудить.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Крылова мораль «растёт» из сюжета: она объясняет поступки, а не звучит отвлечённым правилом. Часто достаточно одного-двух эпизодов, чтобы увидеть жизненный вывод — про спешку, лесть, согласие и глупость.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короткое время читатель обычно успевает понять, почему герои поступают по-разному.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структуре басен И. А. Крылова (мораль после ключевого действия)
</a:t>
            </a:r>
            <a:endParaRPr lang="en-US" sz="67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высмеиваются в известных баснях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историях Крылов по-разному сталкивает характеры, но почти всегда высмеивает человеческие слабости, из-за которых герои сами создают себе проблемы.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подчёркивает: чаще всего конфликт разгорается вокруг обмана и самообмана (лесть, хвастовство, самоуверенность), а затем приводит к ошибкам и развязке.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для иллюстрации (школьные издания и обсуждаемые тексты); значения — условная шкала заметности, не статистика
</a:t>
            </a:r>
            <a:endParaRPr lang="en-US" sz="52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в баснях Крылова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подсказывает, кто ищет выгоду, а кто пытается сохранить здравый смысл. Даже один неудачно сказанный аргумент показывает, что герой заблуждается или обманывает сам себя.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часто перебивают друг друга, спорят и торопятся с выводами. На контрасте между словами и поступками раскрывается причина комизма и становится виден нравственный урок.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Реплики у Крылова короткие и точные: персонажи говорят так, как поступают. Из-за этого читатель почти сразу «считывает» характер — хитрость, тщеславие или растерянность.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манера делает басню похожей на мини-сценку: легко представить позы, интонации и паузы. Поэтому басня запоминается и хорошо подходит для обсуждения в классе.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83009" y="950175"/>
            <a:ext cx="4977981" cy="2349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басни и их главная мысль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название басни с героями и центральной идеей: так проще подготовить пересказ и увидеть связь между поступком и выводом.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Тематический разбор школьного чтения (6 класс); формулировки смыслов — по мотивам учебных пересказов и разборов произведений И. А. Крылова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примерах особенно заметно: мораль появляется через действие. Когда герои выбирают лесть, разобщённость, беспечность или упрямство, результат неизбежно ухудшается.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текста есть начало конфликта, затем — нарастание напряжения и резкая итоговая точка. Поэтому басня хорошо воспринимается как короткая сценка, которую легко показать театрально или в иллюстрациях.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как маленький спектакль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басни Крылова устроены так, будто зритель наблюдает за происходящим: герои вступают в действие, спорят, меняют поведение и попадают в развязку прямо «на глазах».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басни понятны ученикам 6 класса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43661" y="23990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форма помогает быстро уловить смысл: герой ошибается не «вообще», а в конкретном поступке. Затем становится понятно, почему последствия оказываются смешными или неприятными.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621425" y="3748700"/>
            <a:ext cx="4740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Басни удобно читать и пересказывать: диалоги легко запоминаются, а мораль можно обсудить на примерах из школьной жизни. Так формируется привычка оценивать поведение, а не только сюжет.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6182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 короткие, а конфликты узнаваемые: кто-то ленится, кто-то спорит ради себя, кто-то отказывается распределять обязанности. Эти ситуации встречаются на уроках и в командных заданиях.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конфликт в басне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темп не случайный: каждый новый эпизод «подсвечивает» характер и делает вывод понятным без длинных рассуждений.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схема показывает ускорение: когда герой действует вопреки здравому смыслу, конфликт нарастает и почти сразу приводит к запоминающейся морали.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композиции басен И. А. Крылова (типовой порядок эпизодов: завязка → развязка → мораль), без точной статистики
</a:t>
            </a:r>
            <a:endParaRPr lang="en-US" sz="49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Басни Крылова в культуре и школьном чтении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Крылова ставят на сцене: школьные и театральные постановки используют диалоги и яркие образы персонажей. Поэтому басня становится «видимой», а мораль — ощутимой.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басни читают, обсуждают на уроках литературы и пересказывают в рамках домашнего задания. Тексты помогают говорить о поступках и причинах конфликтов.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в учебниках и детских книгах закрепляют характер героев: читатель связывает конкретную позу и поведение с тем, какой порок высмеивается.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2297327" y="374948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выражения из басен переходят в повседневную речь и употребляются как пословицы. Благодаря этому тексты остаются понятными разным поколениям, а не только «школьному» возрасту.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51953"/>
            <a:ext cx="249000" cy="19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50075" y="1740703"/>
            <a:ext cx="249000" cy="2213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3276" y="3150799"/>
            <a:ext cx="249000" cy="2213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450076" y="3150799"/>
            <a:ext cx="249000" cy="221333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особенности басен Крылова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463788" y="168151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разговорный диалог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Реплики короткие и выразительные, поэтому характер проявляется в словах и в споре — как в небольшой сценке.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989513" y="1681333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и нравственный прицел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появляется, когда герой ведёт себя важно, но поступает нелепо; смех помогает увидеть нравственную ошибку.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4627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образы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аллегории легко понять, какой порок высмеивается: хитрость, упрямство, жадность или невежество.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49895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Мораль, рождающаяся из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не подменяет сюжет: он объясняет последствия поступков, поэтому басня остаётся понятной и запоминающейся.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басни Крылова важны и сегодня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Басни Крылова помогают распознавать характеры, различать хорошие и плохие поступки и понимать, к чему ведут лесть, лень, жадность и упрямство. Их сила — в краткости, живом языке и наблюдении за жизнью, поэтому они особенно полезны шестиклассникам.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2026-05-15T04:06:04Z</dcterms:created>
  <dcterms:modified xsi:type="dcterms:W3CDTF">2026-05-15T04:06:04Z</dcterms:modified>
</cp:coreProperties>
</file>