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поэмы «Мёртвые души»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России через смешное, страшное и вечное.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поэма стала разговором о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пишет о времени крепостного права, но говорит не только о прошлом. В истории Чичикова, помещиков и чиновников он показывает болезнь общества, его слабости и надежду на нравственное обновление.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«Мёртвые души»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смысл связан с умершими крестьянами, которые по документам ещё числились живыми до новой переписи.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Переносный смысл относится к людям без совести, цели и внутреннего движения: они живут, но духовно пусты.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значение названия сразу задаёт главную мысль: мёртвым может быть не только тело, но и душа.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выгоде любой ценой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скупает «мёртвые души» не ради помощи людям, а ради прибыли и карьеры. Поэтому герой становится образом человека, для которого личная выгода важнее совести.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вежливость и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умеет говорить учтиво, производить приятное впечатление и быстро подстраиваться под собеседника. За этой обходительностью скрываются холодный расчёт и внутренняя пустота.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Чичиков как главный двигатель сюжета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как разные формы духовной «мертвости»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помещик показывает особый человеческий порок, а вместе они создают картину общего нравственного упадка.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помещиков не повторяют друг друга: каждый раскрывает отдельную сторону духовной бедности и деградации.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помещиков и общая авторская мысль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Чичикова с помещиками расположены так, что каждый новый эпизод усиливает ощущение нравственной пустоты и нелепости помещичьего мира.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Интерьеры, еда, одежда и манеры героев говорят о них не меньше, чем их слова: внешние детали точно показывают внутренний мир.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не ограничивается насмешкой над отдельными людьми. Он показывает болезнь целого слоя общества, где привычнее думать о пользе, чем о чести.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эпизодов помогает увидеть, как человеческое достоинство заменяется мелочностью, жадностью и привычкой жить только для себя.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N похож на место, где все заняты званиями, визитами и правилами, но почти никто не делает по-настоящему полезного дела. Важнее выглядеть значительным, чем быть честным.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о Чичикове быстро растут и превращаются в тревогу, потому что городская жизнь держится на сплетнях и страхе. Это показывает её поверхностность и неустойчивость.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N и мир чиновников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покупки «мёртвых душ»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Н. В. Гоголя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дороги в поэме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соединяет все эпизоды и показывает движение Чичикова от одной встречи к другой. Через этот путь раскрывается его характер и цель поездки.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картины делают страну большой и разнообразной. Читатель видит уезды, трактиры, деревни и чувствует широту русской жизни.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 ясной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 поэме полны случайностей, задержек и неожиданных поворотов. Это подчёркивает, что жизнь движется, но ещё не обрела ясного направления.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беспорядок, дорога символизирует возможность перемен. Она напоминает, что Россия ещё в пути и может прийти к обновлению.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духовной пустоты объединяет почти всех персонажей и делает сатиру Гоголя особенно острой.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нравственная проблема; рядом с ней звучат тема России и вера в её будущее.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души»; тематический анализ произведения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гротеск как способы изображения мира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намеренно усиливает смешное: привычные вещи у него становятся нелепыми, а обычные разговоры — странно преувеличенными. Так читатель сразу замечает духовную пустоту героев.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помогает показать мир, в котором уродливые привычки кажутся почти нормой. Чиновники, помещики и сам Чичиков выглядят одновременно смешно и тревожно.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поэме не только развлекает, но и заставляет задуматься. За комическими сценами скрывается серьёзный вопрос: почему люди живут без совести и внутренней цели?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лирических отступлениях автор говорит не о мелких спорах героев, а о большой России, её дороге, просторе и движении вперёд. Тон становится торжественным и мечтательным.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фрагменты показывают, что Гоголь любит свою страну и верит в её будущее. На фоне смешных и жалких персонажей особенно ясно слышна надежда на обновление.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отступления о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образы и народная энергия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живой народной силы в поэме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образы противопоставлены праздности помещиков. Через труд, живую речь и связь с землёй Гоголь показывает источник надежды для России.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души», глава о народных сценах и дорожных эпизодах
</a:t>
            </a:r>
            <a:endParaRPr lang="en-US" sz="7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и речевые характеристики персонажей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 говорит мягко, красиво и при этом пусто: его слова звучат приятно, но не несут дела. Речь сразу выдаёт мечтателя без реальных поступков.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говорит осторожно, сбивчиво и с опаской. В её речи слышны недоверие, мелочность и страх потерять хоть что-то из своего хозяйства.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 говорит громко, резко и беспорядочно. Он постоянно хвастается, спорит и врёт, поэтому его речь создаёт ощущение шума и хаоса.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Собакевич выражается тяжело, грубо и точно. Его слова кажутся прямыми, но в них чувствуется жёсткость, корысть и внутренняя неповоротливость.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Контрасты, на которых строится идея поэмы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помогают увидеть не отдельные смешные эпизоды, а общий смысл произведения. Через них Гоголь показывает скрытую правду о героях и времени.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раскрывается через столкновение противоположностей: внешняя видимость обманывает, а внутренняя сущность оказывается бедной, пустой или тревожной.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осталась незавершённой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1835: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задумывает большое произведение о России и предполагает показать путь героя не в одном томе, а в широком эпическом размахе.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1842: первый том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завершает и публикует первый том, где особенно ярко раскрыты Чичиков, помещики и чиновники города N.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Позднее: незавершённый второй том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продолжением идёт трудно, потому что автор хочет показать духовное очищение героя и более высокий смысл судьбы России.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Чичикова: от выгоды к разоблачению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героя и их нравственные последствия в поэме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поэмы в итоговом виде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называет «мёртвыми» не только умерших крестьян, но и живых людей, которые утратили совесть, трудолюбие и внутреннюю цель. Это главный смысл названия.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Помещики, чиновники и Чичиков показаны как разные лица одной болезни общества. Их объединяют пустота, корысть и привычка жить без настоящей ответственности.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поэме звучит вера в народную силу, в широту России и в возможность нравственного обновления. Поэтому произведение остаётся не только сатирой, но и надеждой.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легко узнать знакомые вещи: желание казаться лучше, чем есть, разговоры за спиной, лень и стремление получить выгоду без труда. Такие черты встречаются и сегодня.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понятной современному школьнику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и другие герои напоминают, что внешняя вежливость не заменяет честности. Поэма помогает понять, почему человеческое достоинство важнее денег, статуса и пустых слов.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читать «Мёртвые души» сегодня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Гоголя показывает, как смешное соседствует с тревожным, а духовная пустота разрушает человека и общество. Но в ней звучит и вера в Россию, народ и нравственное возрождение.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2026-05-23T00:41:30Z</dcterms:created>
  <dcterms:modified xsi:type="dcterms:W3CDTF">2026-05-23T00:41:30Z</dcterms:modified>
</cp:coreProperties>
</file>