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алгоритм: как идти от результата к началу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итог, затем шаги вспоминаем в обратном порядке. Это помогает проверять решения.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алгоритм и чем он бывает обратным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— это последовательность шагов, которая приводит к нужному результату. Прямой алгоритм идёт от первого действия к цели, а обратный — от цели обратно к началу. Так проще восстанавливать путь по подсказкам и проверять шаги.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рассматривается готовый результат. Он как финальная картинка: по ней легче понять, что происходило раньше. Важно не спешить, а внимательно отметить, что именно получилось.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обратного алгоритма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найти последний шаг, который привёл к этому результату. Каждый новый ответ становится подсказкой для следующего шага. Так вы постепенно приближаетесь к началу истории.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шаги идут назад один за другим. Каждый предыдущий шаг должен объяснять следующий: почему он мог привести именно к такому итогу. Как следы на снегу — по ним читается маршрут.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пример: стакан с соком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Финиш: сок уже в стакане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Представь, что стакан полон сока. Сначала нужно убедиться в результате: сок налит, значит дальше работает обратная цепочка. Дальше мы будем вспоминать, какие шаги привели к этому удобному итогу. 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назад: сок перелили из кувшина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сок оказался в стакане, то раньше его перелили в кувшин. Это помогает восстановить порядок: не придумываем заново, а возвращаемся по одному действию. Каждая стрелка назад соединяет «что было» и «что стало».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начало: сок выжали из фруктов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раньше сок выжали из фруктов. Теперь обратный алгоритм выглядит как понятная лестница: от стакана к кувшину, от кувшина — к приготовлению сока. Так цепочка становится логичной и проверяемой.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414" y="1783200"/>
            <a:ext cx="213075" cy="28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48150" y="3532800"/>
            <a:ext cx="212850" cy="28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обратный алгоритм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результат с условием и «идём назад» по шагам. Так легче заметить, где появилось сомнение или ошибка. Проверка становится частью решения, а не его концом.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не совпал, обратный ход помогает найти первый неверный шаг. Вы не теряетесь: проверка указывает на место, где что-то пошло не так. 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Головоломки и игры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играх удобнее рассматривать финиш и возвращаться к старту. Так проще строить маршрут и выбирать ход. Условия будто подсказывают, что было «перед этим».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Удобно, когда итог уже известен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условие даёт только результат, а путь спрятан. Тогда обратный алгоритм превращает «догадки» в аккуратную цепочку. Для младших школьников это снижает страх перед длинной задачей.
</a:t>
            </a:r>
            <a:endParaRPr lang="en-US" sz="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обратный алгоритм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шагов восстанавливается по результату: от конца к началу, затем проверка.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действия в повседневной жизни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уже упали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Вспоминаем, как башня могла стоять раньше. Представляем порядок сборки: что ставили первым, чтобы конструкция держалась. Так тренируется умение думать назад.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уже готов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заметить, какие линии появились раньше, а какие позже. Например, сначала намечают контуры, затем добавляют детали. Обратный взгляд помогает увидеть «путь» рисунка.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вещи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предметы оказались в определённом месте, значит их туда перемещали. Мы восстанавливаем цепочку: откуда взяли и куда положили. Получается мини-расследование в быту.
</a:t>
            </a:r>
            <a:endParaRPr lang="en-US" sz="9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с числами: как найти прежнее значение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стало 12 после прибавления 5, то раньше было 7. Мы думаем так: прибавление 5 — это шаг вперёд, значит назад нужно сделать обратный шаг. Поэтому вычитаем 5.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числу прибавили 3, назад нужно отнять 3. То есть обратный ход всегда «возвращает» число к тому месту, откуда оно пришло. Так получаются привычные ступеньки: 7 → 12 и обратно.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ход используют, чтобы проверять вычисления. Если вы получили итог, можно вернуться к исходным числам и убедиться, что всё сходится. Это как перепроверка по «следам» действий.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решать простые уравнения, где нужно понять неизвестное. Когда известен результат, обратный алгоритм показывает, какие действия были сделаны раньше. Тогда поиск становится понятнее и аккуратнее.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обратный ход нужен, чтобы восстановить последовательность действий по итоговому результату. Если в задаче дан только финал, приходится мысленно отматывать шаги назад. Так детали перестают казаться случайными.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сути, математика и информатика часто используют похожие правила рассуждения. Сначала рассматривают результат, затем восстанавливают путь к нему. Это помогает не только решать задачи, но и учиться проверять себя.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математике встречается обратный алгоритм
</a:t>
            </a:r>
            <a:endParaRPr lang="en-US" sz="22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задачу с конца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выделите последнюю подсказку — шаг, который привёл к известному результату. Именно она подсказывает, какое действие нужно сделать дальше, но в обратном направлении. Так строится цепочка «что было перед этим».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в условии то, что известно в конце. Обычно там спрятан итог: сколько стало, что получилось или к какому состоянию пришли. Эта точка помогает не путаться в начале истории.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шаг за шагом восстанавливайте порядок событий и отделяйте лишние данные от важных. Если что-то не связано с итогом, его можно отложить. Тогда легче увидеть, как части условия соединяются друг с другом.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через обратный ход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результат: сравниваем с условием, а при ошибке идём назад по шагам и ищем первый неверный.
</a:t>
            </a:r>
            <a:endParaRPr lang="en-US" sz="8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алгоритм в лабиринте и игре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лабиринте иногда проще сначала смотреть на выход: он уже известен, значит можно восстановить, откуда к нему ведёт путь. Шаг за шагом возвращаемся к входу, проверяя повороты и коридоры.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аналогично: увидели финиш — и выбираем дорогу назад к старту. Если на схеме есть стрелки, они подсказывают направление. Так легче планировать ход, не запутываясь.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750" y="2255825"/>
            <a:ext cx="264300" cy="26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9" y="2925603"/>
            <a:ext cx="264300" cy="264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621808"/>
            <a:ext cx="264300" cy="211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обратный путь бывает удобным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уже на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Конечный ответ известен, поэтому не нужно гадать. Мы начинаем с него и постепенно подбираем, что должно было быть «до». Это снижает число ошибок и делает ход мыслей спокойнее.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 к каждому шагу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раз задаём вопрос: что было прямо перед текущим? Затем повторяем его снова. Получается аккуратная цепочка маленьких шагов, и вся задача лучше складывается в картину.
</a:t>
            </a:r>
            <a:endParaRPr lang="en-US" sz="846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из подсказок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 условии соединяются в правильный порядок. Мы проверяем, подходят ли предыдущие шаги к уже известному результату. Так задача становится понятнее и «собирается» сама собой.
</a:t>
            </a:r>
            <a:endParaRPr lang="en-US" sz="8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перепутать порядок шагов. Например, если в прямом ходе сначала сделали одно действие, а затем другое, в обратном ходе нужно возвращаться в точности наоборот, без прыжков.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выбрать не то обратное действие. Если в прямом ходе было прибавление, то назад нужно вычитать. Если выбрать другой «парный» шаг, цепочка быстро перестанет сходиться.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пропускается самый первый шаг. Тогда в начале получается то, что не соответствует условиям, и всё дальше тоже «плывёт». Важно не терять крайние элементы цепочки.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помогает заметить такие ошибки. Сверив ответ с условием, мы видим несоответствие и можем вернуться назад, чтобы найти момент, где произошла ошибка, и исправить её вовремя.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обратном алгоритме
</a:t>
            </a:r>
            <a:endParaRPr lang="en-US" sz="22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обратный алгоритм для бутерброда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Идём от готового бутерброда к самому первому действию: что было раньше, то и ставим следующим по цепочке.
</a:t>
            </a:r>
            <a:endParaRPr lang="en-US" sz="83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алгоритм в школьных задачах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 ленте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конец рассказа: например, «в классе стало тихо». Сначала отмечаем, что именно произошло в самом конце, а потом по подсказкам восстанавливаем события до него. Такой обратный ход помогает не терять нить и видеть порядок причин.
</a:t>
            </a:r>
            <a:endParaRPr lang="en-US" sz="1011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может быть: «после завтрака пришли на прогулку». Мы ищем, что было непосредственно перед этим, затем проверяем следующую «ступеньку назад». В итоге получается аккуратная цепочка действий, как при разборе реальных событий.
</a:t>
            </a:r>
            <a:endParaRPr lang="en-US" sz="1011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связать информатику и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задачи становится похож на маршрут, обратный алгоритм работает как навигация. Мы выделяем важные факты, отбрасываем лишние и шаг за шагом возвращаемся к началу. Так информатика поддерживает понимание чтения и помогает в математике.
</a:t>
            </a:r>
            <a:endParaRPr lang="en-US" sz="9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программированием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474025" y="223906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появился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знаем, что должно получиться, или что уже получилось. Это похоже на известный финал задачи — дальше начинаем разбор с него.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41037" y="2596237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команды шаг за шагом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Действуем как по обратному плану: что могло привести к этому результату? Проверяем простые команды и смотрим, какие действия могли выполняться раньше.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22513" y="31915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ошибку и улучшаем программу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 не совпал с ожиданием, идём назад и ищем место, где логика нарушилась. Затем исправляем и проверяем снова, чтобы всё сошлось.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тренировать обратное мышление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после каждого шага задавать вопрос: что было перед этим? Такой простой «датчик прошлого» помогает не теряться и строить цепочку аккуратно, даже если задача кажется длинной.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цепочки из 3–5 действий: начальный факт, действие, следующий факт, и так дальше. Ещё помогают короткие истории по картинкам и простые числовые примеры, которые легко проверить сразу.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на восстановление порядка тренируют внимание, память и аккуратность. Для 4 класса особенно удобны задания, где ответ можно проверить сразу, чтобы видеть: мы идём в правильную сторону.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построить проверку и найти ошибку быстрее, чем «угадывать наугад».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методики решения по обратному ходу (структура: результат → обратные шаги → проверка)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алгоритм особенно полезен, когда нужно возвращаться от результата к шагам. Он применим в математике, логике, играх и программировании.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алгоритм — это способ найти прошлые шаги по готовому результату. Он делает решение понятнее и помогает замечать ошибки. Для младших школьников это удобный инструмент для задач, игр и проверки ответов.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главное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2026-05-13T15:10:59Z</dcterms:created>
  <dcterms:modified xsi:type="dcterms:W3CDTF">2026-05-13T15:10:59Z</dcterms:modified>
</cp:coreProperties>
</file>