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 «Родина»: образ России в нескольких штрихах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бережно рисует Россию через поле, дорогу и деревенскую тишину: любовь без громких слов.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Алексеевич Бунин (1870–1953) — русский поэт и прозаик, первый русский Нобелевский лауреат по литературе (1933). В лирике важны природа, детские воспоминания и ощущение уходящей жизни. «Родина» продолжает эту линию, показывая страну узнаваемыми деталями.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и место стихотворения в его творчестве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Бунина не абстрактна: она ощущается как живая реальность — поле, деревня, дорога. Любовь рождается из наблюдения и точных впечатлений, понятных каждому читателю.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передаются через «язык» природы: запахи и звуки, свет и холод, простор и движение. Благодаря таким деталям образ России становится зримым, а не отвлечённым.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память: герой как будто возвращается в знакомые места и снова их слышит и видит. Поэтому родина воспринимается близко и по-человечески, даже в тихой грусти.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 лирике Бунина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Россия собирается из устойчивых «кадров»: поля, дорога, простая деревенская жизнь. Мир спокойный, но не неподвижный: взгляд будто движется вслед за дорогой.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Деревня, небо и даль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всем — небо и даль: простор расширяет картину и делает её величественной без торжественности. Неброские постройки подчёркивают тишину и дают чувство близости к земле.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зрительных образах стихотворения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звучит спокойно: без лозунгов и громких фраз. Герой говорит так, будто просто вспоминает знакомые места и бережно прислушивается к тишине.
</a:t>
            </a:r>
            <a:endParaRPr lang="en-US" sz="132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строится на воспоминании: родина возвращается через детали пейзажа. В каждом образе есть лёгкая печаль, потому что время не стоит на месте.
</a:t>
            </a:r>
            <a:endParaRPr lang="en-US" sz="1276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грусть и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— задумчивая, но не безнадёжная. Светлая печаль помогает сильнее почувствовать ценность отчего края и искреннюю привязанность к нему.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лирический настрой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6702" y="1647327"/>
            <a:ext cx="3539890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связывает внешние картины природы с внутренним чувством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конкретного пейзажа и эмоциональной памяти делает образ родины глубоко личным.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И. А. Бунина «Родина».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стихотворения «Родина»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Доминирующий мотив — природа и пейзаж, остальные связаны с внутренними переживаниями: памятью, одиночеством и любовью к отчизне.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конкретный пейзаж и дорожный мотив, тем сильнее становится личное чувство, а грусть остаётся частью общей гармонии.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смысловому анализу текста стихотворения И. А. Бунина «Родина».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стихотворения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лирического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переживания: от внешнего впечатления — к внутреннему признанию.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использует эпитеты и точные существительные, из‑за чего предметы и явления кажутся «узнаваемыми» и почти осязаемыми. Благодаря этому пейзаж становится живой картиной.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звуковые повторы и ритмическая интонация: они помогают передать тишину, даль и спокойное течение времени. Читатель словно замедляет шаг вместе с героем.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зрительные образы усиливают впечатление простора: небо, поле, дорога выглядят цельно. Простые детали работают как художественные «ключи» к настроению.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понятен по словарю, но выразителен по интонации. Такая ясность делает чувство родины убедительным и доступным для школьного чтения.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Бунина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показывает не только внешний вид России, но и внутреннее состояние героя. Тихие картины — поля, деревня, дорога — создают спокойную, сосредоточенную интонацию и ощущение внутренней правды.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для иллюстрации хорошо подходит осеннее поле, деревенская улица или дорога на фоне широкого неба. Важно, чтобы в изображении чувствовались покой и простор: именно они поддерживают главный эмоциональный тон текста.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отражение чувств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намеренно опирается на то, что знакомо каждому: поле, дом, дорога, воздух и небо. Такие элементы легко представить и узнать, поэтому чувство родины звучит убедительно и по‑настоящему.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деталей помогает читателю «увидеть» текст: тишина деревни передаётся через неподвижность пейзажа, простор — через взгляд вдаль. Так любовь к России становится конкретной, а не абстрактной.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чувства усиливается тем, что герой не произносит громких лозунгов. Он наблюдает и вспоминает, поэтому школьнику проще понять настроение стихотворения: тихая привязанность и светлая грусть вместе.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 выбирает простые детали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эмоциональных акцентов: любовь и созерцательность доминируют, а грусть присутствует как оттенок, не перетягивая внимание.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родины у Бунина рождается из спокойного наблюдения: оно теплеет любовью, поддерживается созерцательностью и лишь слегка окрашивается грустью.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1–4, сформирована на основе качественного анализа содержания стихотворения (без внешних числовых источников).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настроений в стихотворении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3841"/>
            <a:ext cx="467617" cy="415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011" y="2034466"/>
            <a:ext cx="454410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293" y="2034466"/>
            <a:ext cx="454410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как главный мотив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XIX — начала XX века любовь к Отчизне часто выражалась через картины земли и личное переживание. У Бунина эта линия сохраняется, но становится более тихой и внутренней.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стихотворении — не фон, а способ говорить о самом важном. Через поле, дорогу, небо и даль Бунин продолжает традицию, где природа помогает человеку осмыслить себя и родину.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автора и духовная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Тонкость и «личность» образа России связаны с тем, как герой вспоминает и воспринимает знакомые места. Такая духовная привязанность роднит стихотворение с лучшими образцами лирики о памяти и долге.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русской литературной традицией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548" y="2755985"/>
            <a:ext cx="286090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И. А. Бунина «Родина».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значение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детали пейзажа с тем, что они передают в стихотворении: пространство России, время и движение жизни, память детства и широту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работает как «ключ»: вместе они превращают общий образ России в конкретное переживание героя, где любовь соединена с памятью.
</a:t>
            </a:r>
            <a:endParaRPr lang="en-US" sz="13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подчёркивает ценность родной земли: важно беречь не только места, но и память о них. Любовь к Отчизне начинается с внимания к простому и знакомому.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понять: красота не обязана быть праздничной. Достаточно поля, дороги и неба, чтобы почувствовать связь с родиной и научиться замечать её каждый день.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учит уважению к внутренней жизни человека. Он показывает, что сильное чувство может быть тихим: его выражают наблюдения, воспоминания, точные впечатления от воздуха, звуков и света.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анализу стихотворения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автора у окна: спокойный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33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как в комнате горит мягкий дневной свет. Портрет И. А. Бунина как будто поддерживает тот же ритм: сдержанность, тишина, сосредоточенное внимание к внутреннему чувству. Такой визуальный настрой хорошо сочетается с интонацией стихотворения.
</a:t>
            </a:r>
            <a:endParaRPr lang="en-US" sz="94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деревня 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— деревенские дома, пустая дорога и поле за околицей. Важно показать спокойный пейзаж без резких контрастов: приглушённые тона, ощущение прохлады и далёкого пространства. Это передаст мотив памяти и тихой грусти.
</a:t>
            </a:r>
            <a:endParaRPr lang="en-US" sz="1013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небо над полем: образ простора
</a:t>
            </a:r>
            <a:pPr algn="l" indent="0" marL="0">
              <a:lnSpc>
                <a:spcPct val="100000"/>
              </a:lnSpc>
              <a:buNone/>
            </a:pPr>
            <a:r>
              <a:rPr lang="en-US" sz="33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кадр, где большая часть картины отдана небу и линии горизонта. Дорога уходит вдаль, а поле кажется неподвижным, будто время замедлилось. Такой выбор помогает связать внешний пейзаж с ощущением внутренней близости к России.
</a:t>
            </a:r>
            <a:endParaRPr lang="en-US" sz="9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стихотворения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последовательность разбора: от фактов об авторе и теме — к художественным средствам, настроению и выводу.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в том, что родина становится внутренней частью человека. Она хранится в памяти, поддерживается зрительными образами и переживается сердечным чувством.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 ценность тихой, глубокой любви к России: эта любовь не требует громких слов. Она проявляется в внимании к деталям и в бережном отношении к собственным воспоминаниям.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смысл — прочность связи с отчизной. Родина остаётся личной, почти интимной, потому что рождается из опыта наблюдений, которые однажды стали для героя особенно значимыми.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произведения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постепенное усиление внутреннего смысла: внешние детали превращаются в эмоциональные, а наблюдение всё больше становится признанием.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показывает логику композиции: стихотворение ведёт читателя от конкретного пейзажа к личному, устойчивому чувству связи с родиной.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этапов (1–6) составлена по структуре образов и логике развития переживания в тексте стихотворения.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Композиционное движение от картины к чувству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родина как память, чувство и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Бунина родина раскрывается через природу, деревню и личное переживание героя. Простые детали складываются в глубокий образ России и помогают беречь связь с ней.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2026-05-15T06:04:03Z</dcterms:created>
  <dcterms:modified xsi:type="dcterms:W3CDTF">2026-05-15T06:04:03Z</dcterms:modified>
</cp:coreProperties>
</file>