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трёх регионов: общая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меняет энергетику трёх регионов?
</a:t>
            </a:r>
            <a:endParaRPr lang="en-US" sz="44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регионы в энергетике?
</a:t>
            </a:r>
            <a:endParaRPr lang="en-US" sz="1611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 вырабатывают и доставляют электричество в трёх разных регионах России и почему их сети работают по-разному.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 на карте России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 тянется далеко на север, поэтому здесь особенно важны протяжённые линии, крупные узлы и устойчивое снабжение удалённых городов и посёлков.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России отличается тёплым климатом, высокой солнечной активностью и большим числом потребителей в городах, на курортах и в сельской местности.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сочетает горный рельеф, реки и плотную сеть населённых пунктов, поэтому здесь особенно заметна роль гидроэнергетики и распределительных сетей.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задача для всех трёх территорий — доставить электричество туда, где оно нужно, вовремя и без потерь.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электроэнергетики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 превращают энергию воды, топлива, солнца или ветра в электричество. От выбора источника зависит, насколько мощной и устойчивой будет система региона.
</a:t>
            </a:r>
            <a:endParaRPr lang="en-US" sz="1213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электропередачи и подстанции переносят энергию на большие расстояния. Без них даже самая мощная станция не сможет обеспечить дома и предприятия.
</a:t>
            </a:r>
            <a:endParaRPr lang="en-US" sz="116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нужно в каждом городе и посёлке: для освещения, связи, транспорта, отопления, работы школ, больниц и заводов.
</a:t>
            </a:r>
            <a:endParaRPr lang="en-US" sz="138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ctr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климат и ресурсы помогают понять, какие станции выгоднее строить в конкретном регионе: ГЭС, ТЭС, солнечные или другие.
</a:t>
            </a:r>
            <a:endParaRPr lang="en-US" sz="12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Север: основные источники энергии
</a:t>
            </a:r>
            <a:endParaRPr lang="en-US" sz="252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особенно важны надёжные станции, потому что зимние нагрузки высоки и доставка энергии сложнее.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Северский регион опирается сразу на несколько источников, чтобы выдерживать холодный климат и удалённость потребителей.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 «Европейский Север»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северная сеть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на Севере должна доставлять электричество на большие расстояния и при этом сохранять устойчивость.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потребители от станций, тем важнее надёжные линии, подстанции и резервные маршруты.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работы энергосети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спрос по сезонам
</a:t>
            </a:r>
            <a:endParaRPr lang="en-US" sz="2956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наступлением холодов растут расходы на освещение и обогрев. Из-за длинной зимы энергосистема работает с повышенной нагрузкой почти ежедневно.
</a:t>
            </a:r>
            <a:endParaRPr lang="en-US" sz="966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спрос обычно снижается, но остаётся заметным из-за работы предприятий, транспорта и стабильного снабжения городов и посёлков.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Весна–лето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нагрузка снова начинает расти, потому что сокращается световой день и возрастает потребность в отоплении и надёжном резерве мощности.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Север: вызовы и обновление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многие сети работают в сложных климатических условиях. Мороз, ветер и снег ускоряют износ оборудования и увеличивают риск аварийных отключений.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передача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на большие расстояния обходится дорого, поэтому особенно важно снижать потери в линиях и следить за состоянием подстанций.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сети работали надёжнее, их обновляют: меняют ЛЭП, ремонтируют подстанции и создают запасные пути подачи электричества.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учёт помогает видеть, где расходуется больше энергии, и быстрее замечать перегрузки. Это делает управление системой более спокойным и 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от тепловой генерации к солнцу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 Юге особенно заметны кондиционеры, полив и туристический поток, поэтому сети должны быстро реагировать на рост нагрузки.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всё активнее использует солнечную энергию, но тепловые станции и ГЭС по-прежнему остаются важной основой системы.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 «Юг России»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Магистральные линии связывают станции с крупными городами и промышленными районами. На Юге особенно важно быстро передавать энергию туда, где в летний сезон резко растёт спрос.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Подстанции понижают напряжение и распределяют электричество по районам, посёлкам и предприятиям. Они помогают направлять поток энергии без перебоев и перегрузок.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Переменная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курортных зонах, сельских районах и новых жилых кварталах нагрузка меняется по сезонам. Поэтому сети нужно заранее усиливать и постоянно контролировать.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передача и распределение энергии
</a:t>
            </a:r>
            <a:endParaRPr lang="en-US" sz="29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сезонность и потребление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пик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 юге резко растёт спрос на электричество: люди чаще включают кондиционеры, а в городах и на курортах увеличивается число жителей и гостей.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энергия нужна не только домам, но и поливу полей, охлаждению продукции и работе фермерской техники. Это делает нагрузку более заметной в жаркие месяцы.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потребление обычно спокойнее, но города, транспорт и предприятия продолжают работать без перерывов. Поэтому сети должны быть готовы к разным режимам в течение года.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особенно важна для планирования ремонта и распределения мощности. Если заранее учитывать пики, можно избежать перегрузок и снизить риск отключений.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изменений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в жару
</a:t>
            </a:r>
            <a:pPr algn="ctr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линии и подстанции на юге работают почти на пределе. Чтобы избежать перегрузок, энергетики усиливают узлы сети и заранее перераспределяют потоки мощности.
</a:t>
            </a:r>
            <a:endParaRPr lang="en-US" sz="1255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Неровный спрос
</a:t>
            </a:r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меняется неравномерно: в курортных зонах он растёт в отпускной сезон, а в аграрных районах — во время полива и переработки урожая.
</a:t>
            </a:r>
            <a:endParaRPr lang="en-US" sz="1266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генерация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снижения выбросов всё чаще используют солнечные станции. Они особенно полезны там, где много солнца и есть свободные площадки для размещения оборудования.
</a:t>
            </a:r>
            <a:endParaRPr lang="en-US" sz="118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контроль
</a:t>
            </a:r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учёта и управления помогают быстрее замечать перегрузки и потери. Это делает работу сетей точнее и надёжнее в любое время года.
</a:t>
            </a:r>
            <a:endParaRPr lang="en-US" sz="12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Кавказ: основные источники энергии
</a:t>
            </a:r>
            <a:endParaRPr lang="en-US" sz="263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особенно важны гидроресурсы, поэтому часть станций расположена рядом с реками и водохранилищами.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и ТЭС остаются основой, но малые возобновляемые решения уже заметны и дополняют общий баланс.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учебного обобщения структуры генерации в регионе; точные доли зависят от года и источника статистики.
</a:t>
            </a:r>
            <a:endParaRPr lang="en-US" sz="971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электроэнергии по Северному Кавказу
</a:t>
            </a:r>
            <a:endParaRPr lang="en-US" sz="288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движется от станций к городам и посёлкам через сеть линий и подстанций.
</a:t>
            </a:r>
            <a:endParaRPr lang="en-US" sz="131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в разные сезоны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жители чаще включают отопительные приборы и освещение, поэтому нагрузка растёт в городах и посёлках. Энергосистема должна выдерживать длительную работу без сбоев.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потребление повышают бытовые приборы, поток туристов и работа малого бизнеса. В тёплый сезон особенно заметны различия между крупными городами и небольшими горными районами.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посёлки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удалённых населённых пунктов важны запас мощности и устойчивые линии. Если дорога к посёлку труднодоступна, даже краткое отключение может создать серьёзные неудобства.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энергосистема
</a:t>
            </a:r>
            <a:endParaRPr lang="en-US" sz="2956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энергосистему обновляют там, где потери в сетях и перебои встречаются чаще всего. Ремонт линий и замена оборудования сразу повышают надёжность снабжения.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сетей
</a:t>
            </a:r>
            <a:endParaRPr lang="en-US" sz="888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
</a:t>
            </a:r>
            <a:pPr algn="ctr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развивают малую генерацию ближе к потребителям. Это уменьшает длину передачи, помогает в труднодоступных районах и делает энергоснабжение более гибким.
</a:t>
            </a:r>
            <a:endParaRPr lang="en-US" sz="867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усиливают учёт и управление режимами. Современные счётчики, связь и автоматика позволяют быстрее замечать проблемы и поддерживать устойчивую работу сети.
</a:t>
            </a:r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контроль
</a:t>
            </a:r>
            <a:endParaRPr lang="en-US" sz="888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регионов: источники, сезонность, вызовы
</a:t>
            </a:r>
            <a:endParaRPr lang="en-US" sz="2355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регионах решающую роль играют сети, но причины нагрузки разные: климат, расстояния и форма местности.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региональных особенностей электроэнергетики России.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 используют разные природные возможности: воду, солнце, топливо и особенности рельефа. Это влияет на типы станций, сезонные пики и состояние сетей.
</a:t>
            </a:r>
            <a:endParaRPr lang="en-US" sz="153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энергосистема остаётся надёжной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диспетчерское управление и резервирование помогают удерживать систему в рабочем режиме.
</a:t>
            </a:r>
            <a:endParaRPr lang="en-US" sz="131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проходя через турбины ГЭС, не исчезает, но такие станции меняют режим рек и требуют аккуратного обращения с природными ресурсами. Поэтому рядом особенно важны наблюдение и контроль.
</a:t>
            </a:r>
            <a:endParaRPr lang="en-US" sz="970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станция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ТЭС дают много энергии, но при работе используют топливо и требуют очистки выбросов. Чем современнее оборудование, тем меньше вреда для воздуха вокруг города и промышленной зоны.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воздух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станция работает тихо и не дымит, однако даже у неё есть правила безопасности. Нельзя приближаться к оборудованию без разрешения, особенно возле кабелей и инверторов.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правила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природа и безопасность
</a:t>
            </a:r>
            <a:endParaRPr lang="en-US" sz="29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 — одна энергосистема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этих регионов разная, но цель одна: дать свет, тепло и работу школам, домам и предприятиям. Природа помогает выбирать источники, а развитые сети связывают всю страну.
</a:t>
            </a:r>
            <a:endParaRPr lang="en-US" sz="409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2026-07-27T01:15:51Z</dcterms:created>
  <dcterms:modified xsi:type="dcterms:W3CDTF">2026-07-27T01:15:51Z</dcterms:modified>
</cp:coreProperties>
</file>