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устроены многоугольники и где они встречаются.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Многоугольники: основные понятия и свойства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вокруг нас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многоугольников встречаются в зданиях, знаках, узорах и чертежах. Изучая их, легче понимать углы, стороны, площади и закономерности, которые помогают решать геометрические задачи.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образован замкнутой ломаной: её звенья соединяются последовательно и полностью ограничивают часть плоскости. Если линия не замкнута, фигура многоугольником не считается.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линия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многоугольника всегда не меньше трёх сторон, а значит, не меньше трёх вершин. Каждая сторона — это отрезок, соединяющий две соседние вершины фигуры.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три стороны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часть плоскости внутри замкнутой ломаной называется областью многоугольника. Именно с этой областью связаны понятия площади, а также многие геометрические задачи.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границе есть дуги, разрывы или самопересечения вне вершин, фигура не относится к многоугольникам. Поэтому важна строгая проверка формы по её границе.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81532" y="1676050"/>
            <a:ext cx="3366236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многоугольников по числу сторон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многоугольника связано с количеством его сторон и вершин. Таблица помогает быстро сравнивать основные фигуры.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рассмотренных фигур число вершин совпадает с числом сторон; название показывает их количество.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геометрическая терминология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многоугольника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многоугольника — это его отрезки, а вершины — точки, в которых они соединяются. Именно по вершинам удобно считать число сторон и строить фигуру.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вершины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многоугольнике все стороны равны и все углы равны. Такая симметрия делает его удобным для построений, измерений и распознавания в окружающих предметах.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фигура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соединяет две несоседние вершины. Она проходит внутри фигуры и помогает разбирать многоугольник на треугольники, а также изучать его свойства.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вершина образует внутренний угол многоугольника. По этим углам находят сумму углов фигуры и сравнивают разные многоугольники между собой в задачах.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диагоналей у многоугольников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появляются всё чаще по мере увеличения числа сторон, поэтому их количество растёт заметно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диагоналей увеличивается быстрее числа сторон; для n-угольника подходит формула n(n−3)/2.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формула числа диагоналей для n-угольника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537" y="3931325"/>
            <a:ext cx="226275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и невыпуклые многоугольники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выпуклого многоугольника нет «впадин», и любой отрезок между двумя его точками остаётся внутри фигуры. Такие многоугольники проще исследовать в школьных задачах.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Невыпуклый многоугольник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невыпуклого многоугольника есть хотя бы одна вогнутая часть. Из-за этого некоторые отрезки между точками фигуры могут выходить наружу, что усложняет построения.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выпуклых фигур проще находить диагонали, сумму углов и выполнять разбиение на треугольники. Поэтому именно они чаще всего встречаются в учебных заданиях.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фигуры на принадлежность к многоугольникам
</a:t>
            </a:r>
            <a:endParaRPr lang="en-US" sz="2497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условий для распознавания многоугольника по его границе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отличается тем, что все его стороны имеют одинаковую длину. Благодаря этому фигура выглядит симметрично и легко распознаётся на чертежах и в узорах.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применение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правильным многоугольникам относятся равносторонний треугольник, квадрат, правильный пятиугольник и шестиугольник. Их часто используют в мозаике, плитке, орнаментах и изображениях сот.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сторон, у правильного многоугольника равны все внутренние углы. Такое сочетание равенства сторон и углов делает свойства фигуры особенно удобными для 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482" y="1733225"/>
            <a:ext cx="414653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сумма внутренних углов при увеличении числа сторон. Эта закономерность лежит в основе многих задач.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одной стороны сумма внутренних углов увеличивается на 180°; формула подходит для любого выпуклого n-угольника.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формула суммы внутренних углов выпуклого n-угольника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сумма внутренних углов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отрезок по границе добавляет к фигуре ещё один треугольник и увеличивает сумму на 180°.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суммы углов идёт равномерно: у выпуклого n-угольника она зависит только от числа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формула суммы внутренних углов выпуклого многоугольника (n−2)·180°.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многоугольника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правильных фигур используют короткую формулу: P = n·a, где n — число сторон, а a — длина одной стороны. Это ускоряет вычисления.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 — это общая длина границы фигуры. Чтобы его найти, нужно сложить длины всех сторон многоугольника без пропусков и повторов.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квадратом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6 см, то периметр равен 6 + 6 + 6 + 6 = 24 см. У равных сторон одинаковые значения.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некоторых многоугольников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050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какую часть плоскости занимает фигура внутри своей границы. Её сравнивают по квадратным единицам: мм², см², м².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050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площади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3182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всегда записывают в квадратных единицах. Это помогает не перепутать площадь с длиной, периметром или числом сторон.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3182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6399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многоугольник непростой формы, его часто делят на несколько прямоугольников и треугольников. Потом площади частей складывают.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6399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фигуры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9616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находят по формуле S = ½·a·h, где a — основание, а h — высота. Высота должна быть перпендикулярна основанию.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9616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833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 применяют формулу S = a², а для прямоугольника — S = a·b. Эти формулы удобны, потому что стороны сразу дают нужные размеры.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22833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прямоугольник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простых фигур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важно использовать одинаковые единицы измерения, иначе значения нельзя сопоставлять корректно.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близких размерах фигуры могут иметь разные площади: решающую роль играет не только размер, но и форма.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площади: квадрат, прямоугольник, треугольник.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многоугольника на треугольники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Выбираем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вершины проводят диагонали ко всем несоседним вершинам. Так начинают разбиение выпуклого многоугольника на более простые части.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Получаем треугольники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проведения диагоналей фигура распадается на треугольники. Их число всегда на два меньше числа сторон: n−2.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Применяем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разбиение помогает находить сумму внутренних углов и объясняет, почему для выпуклых многоугольников работают общие формулы.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многоугольники помогают в жизни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Соты без пустот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Шестиугольная форма в пчелиных сотах удобна тем, что ячейки плотно прилегают друг к другу и почти не оставляют промежутков. Поэтому пространство используется очень экономно, а структура получается прочной и аккуратной.
</a:t>
            </a:r>
            <a:endParaRPr lang="en-US" sz="1668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конструкции
</a:t>
            </a:r>
            <a:pPr algn="l" indent="0" marL="0">
              <a:lnSpc>
                <a:spcPct val="90000"/>
              </a:lnSpc>
              <a:buNone/>
            </a:pPr>
            <a:r>
              <a:rPr lang="en-US" sz="159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часто встречаются в мостовых фермах, крышах и каркасах. Такая форма хорошо сохраняет форму под нагрузкой, поэтому детали не смещаются так легко, как стороны четырёхугольника.
</a:t>
            </a:r>
            <a:endParaRPr lang="en-US" sz="159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и рисунок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и другие многоугольники создают в плитке, витражах и мозаике ровные повторяющиеся узоры. Благодаря этому можно сочетать красоту, порядок и точную геометрию в одном изображении.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о многоугольниках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вычислений и проверки ответа в задачах по 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основных многоугольников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связаны число сторон, число вершин и сумма внутренних углов у основных многоугольников.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многоугольника, тем больше его внутренняя сумма углов; число вершин всегда равно числу сторон.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геометрическая терминология и формула суммы внутренних углов выпуклого n-угольника.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сторон и число диагоналей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только несоседние вершины, поэтому в треугольнике их нет вовсе, а в более сложных фигурах их число быстро увеличивается.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диагоналей растёт быстрее числа сторон, что отражает формулу n(n−3)/2 для n-угольника.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формула числа диагоналей многоугольника n(n−3)/2.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многоугольниках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помогают увидеть, как связаны стороны, вершины, диагонали, периметр, площадь и углы. Если понимать основные закономерности, задачи решаются быстрее, а геометрия становится понятнее и ближе к реальным предметам.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2026-05-29T04:53:57Z</dcterms:created>
  <dcterms:modified xsi:type="dcterms:W3CDTF">2026-05-29T04:53:57Z</dcterms:modified>
</cp:coreProperties>
</file>