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законы умножения векторов на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векторы, раскрывая скобки и сохраняя точность вычислений.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законы помогают быстрее считать, упрощать записи и проверять равенства векторных выражений на плоскости.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|k|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задаёт, во сколько раз изменится длина вектора после умножения.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определяет масштаб вектора: чем больше его модуль, тем сильнее меняется длина.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 число в школьной геометрии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распределительный закон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k(a+b)=ka+kb верен для любых векторов и любых действительных чисел, поэтому его можно применять в самых разных задачах.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самое можно сделать иначе: умножить каждый вектор на k отдельно и затем сложить результаты. Это даёт ka+kb и тот же итоговый вектор.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 скобках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складывают векторы a и b, а затем умножают полученный вектор на число k. Так выражение k(a+b) читается как одно действие над суммой.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распределительный закон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даёт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показывает, что сумма чисел и сумма векторов могут давать одинаковый результат при правильной последовательности действий.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Либо умножить вектор на каждое число отдельно, а затем сложить полученные векторы. Так выражение (k+m)a превращается в ka+ma.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вектор a умножается на сумму чисел k и m, можно сначала сложить коэффициенты, а потом выполнить одно умножение.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первый закон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выражения k(a+b)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0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распределительного закона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вектор изображают направленным отрезком. Его длина показывает величину, а стрелка указывает направление, поэтому любое умножение легко увидеть визуально.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при умножении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положительное, направление сохраняется. Если число отрицательное, вектор разворачивается в противоположную сторону, а длина изменяется по модулю коэффициента.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показывают исходные векторы a и b, затем их сумму a+b и результат после умножения на k, чтобы увидеть действие закона.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схема помогает не путать порядок действий и лучше понимать, почему два разных способа вычисления приводят к одному и тому же вектору.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влияет на длину вектора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отрицательных коэффициентах длина остаётся по модулю той же, но направление меняется на противоположное.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коэффициента, тем сильнее растягивается или сжимается вектор; нулевой коэффициент даёт нулевой вектор.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умножения вектора на число в школьной геометрии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координатами векторов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имеем 2a=(4; 2) и 2b=(2; 6), поэтому 2a+2b=(6; 8). Оба пути дают одинаковый результат.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умножить сумму на 2, получаем 2(a+b)=2(3; 4)=(6; 8). Здесь число действует сразу на обе координаты.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векторы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a=(2; 1) и b=(1; 3) находим сумму: a+b=(3; 4). Это первый шаг к проверке закона на координатах.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распределительного закона на нескольких примерах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сравниваются два способа вычисления: умножение суммы векторов и сумма отдельных умножений.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оба способа дают одинаковые координаты, значит закон работает для любых действительных коэффициентов.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действий над векторами в школьной геометрии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закон выполняется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задан координатами, то умножение на число действует на каждую координату отдельно. Поэтому сначала можно сложить координаты, а затем умножить результат, или сделать наоборот.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случаях получается один и тот же вектор, потому что порядок действий не меняет итог. Меняется только форма записи, а не сама геометрическая сущность выражения.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похоже на обычное раскрытие скобок в числах. Векторная запись сохраняет ту же логику, но дополнительно учитывает направление и длину каждого вектора.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работает для любых действительных чисел и любых векторов на плоскости. Именно поэтому его удобно применять в задачах, где нужно быстро упростить выражение.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координатной записью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координата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векторы заданы парами чисел, то распределительный закон можно проверить по каждой координате. Сумма векторов и умножение на число выполняются независимо для первой и второй координаты.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закона выражение k(a+b) превращается в k, умноженное на сумму координат. Для второго закона сумма чисел сначала складывается, а затем умножается на координаты вектора.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запись помогает быстро увидеть, что векторные формулы повторяют обычные арифметические правила. Поэтому сложные выражения с векторами можно сводить к простым вычислениям.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векторами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школьные оценки, а относительную распространённость ошибок при выполнении преобразований с векторами. Наиболее рискованны случаи с отрицательным коэффициентом.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знаке, потому что при отрицательном числе меняется направление вектора. Остальные ошибки связаны с невнимательностью при записи формул.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«векторы и умножение на число»
</a:t>
            </a:r>
            <a:endParaRPr lang="en-US" sz="958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векторы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векторных выражениях работает тот же принцип: число распределяется по сумме векторов. Разница только в том, что каждый результат имеет направление и длину.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обе записи дают одинаковый результат, если действия выполнены верно. Поэтому алгебраическая привычка помогает легче понимать векторные формулы.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числа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арифметике ученики учатся раскрывать скобки: произведение числа на сумму равно сумме произведений. Это правило становится привычным примером для дальнейшего сравнения.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Аналогия с раскрытием скобок в числах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законов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распределительными законами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5575" y="2057985"/>
            <a:ext cx="381790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распределительные законы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выражения выглядят по-разному, их можно привести к одинаковому виду. Тогда легче убедиться, что два векторных выражения действительно равны.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помогают сокращать длинные векторные записи, когда нужно раскрыть скобки или сгруппировать слагаемые. Это делает решение задачи короче и понятнее для проверки.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координатами распределительное свойство позволяет быстро считать результат без лишних построений. Особенно удобно это в задачах на плоскости и в прямоугольной системе.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часто используют при работе с отрезками, серединами и суммами перемещений. Оно помогает выразить неизвестный вектор через известные и перейти к удобной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485453"/>
            <a:ext cx="6060571" cy="14527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сопоставлены две основные формулы темы и показано, что именно распределяется в каждом случае.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описывают одно и то же распределительное свойство, но применяются к разным частям записи: к сумме векторов или к сумме чисел.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действий над векторами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распределительных законов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движения и перемещения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одинаковых участка пути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Представим, что ученик идёт по двум отрезкам в одном направлении. Каждый отрезок можно обозначить вектором перемещения, а весь маршрут — их суммой. Тогда распределительное свойство помогает увидеть общий результат без отдельного подсчёта каждого шага.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или дольше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движение продолжается вдвое дольше при той же скорости, перемещение тоже увеличивается в два раза. На рисунке это удобно показать как один и тот же вектор, умноженный на число, и как маршрут из двух равных частей.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координатами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сомнение, подставьте координаты и выполните вычисления по частям. Совпадение результатов — надёжный способ убедиться, что распределительный закон применён верно.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отрицательном коэффициенте вектор меняет направление, а его длина остаётся связанной с модулем числа. Поэтому знак нужно проверять особенно внимательно.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(k+m)a=ka+ma показывает, что один и тот же вектор можно умножить на каждое слагаемое отдельно. Затем полученные векторы складываются без потери смысла.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правило k(a+b)=ka+kb: число распределяется на каждый вектор в сумме. Это помогает раскрывать скобки и сразу получать более удобную запись выражения.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распределительных законах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законы делают работу с векторами понятной и аккуратной: они сокращают вычисления, помогают переходить от геометрии к координатам и уверенно решать задачи 9 класса.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2026-06-03T13:45:22Z</dcterms:created>
  <dcterms:modified xsi:type="dcterms:W3CDTF">2026-06-03T13:45:22Z</dcterms:modified>
</cp:coreProperties>
</file>