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охрана птиц: ключевые темы урока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поддерживают естественный баланс и важны для природы и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появились 150 миллионов лет назад от динозавров. Более 10 000 видов населяют землю, отличаясь перьями, легким скелетом и способностью летать.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особенности птиц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птиц в природе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контролируют численность вредителей, поедая насекомых и грызунов, что способствует сохранению равновесия в экосистемах.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распространяют семена и выполняют функцию опылителей, поддерживая разнообразие растений в различных средах обитания.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птиц обогащает леса, луга и водоемы, поддерживая биоразнообразие и устойчивость природных сообществ.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птиц в сельское и лесное хозяйство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Скворцы, ласточки и другие насекомоядные птицы защищают посевы, уменьшая ущерб от вредителей без применения химикатов.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птицы, такие как ястребы, регулируют популяции грызунов, обеспечивая сохранность урожая и лесных ресурсов.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популяций птиц в России (2000-2022)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центр орнитологии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птиц сократились на 25%, в то время как чувствительные к климату увеличились незначительно.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Тенденции показывают влияние антропогенных факторов и изменяющегося климата на разные группы птиц.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как индикаторы состояния окружающей среды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численности птиц часто сигнализируют о загрязнении воздуха и воды в конкретных регионах.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птиц отражает последствия вырубки лесов и разрушения природных экосистем.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Отклонения в миграционных циклах указывают на климатические изменения и ухудшение среды обитания.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пернатых позволяет оперативно выявлять экологические проблемы и предпринимать меры по их устранению.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Воробьиные — повседневные жители дворов
</a:t>
            </a:r>
            <a:pPr algn="l" indent="0" marL="0">
              <a:lnSpc>
                <a:spcPct val="115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Воробей и синица часто встречаются рядом с человеком, успешно приспосабливаясь к городской среде. Они активны круглый год и занимают важное место в экосистеме.
</a:t>
            </a:r>
            <a:endParaRPr lang="en-US" sz="1165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птицы — охранники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Ястребы и беркуты контролируют количество мелких млекопитающих и других птиц, поддерживая естественный баланс в лесных и горных районах.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Водоплавающие птицы — короли водоемов
</a:t>
            </a:r>
            <a:pPr algn="l" indent="0" marL="0">
              <a:lnSpc>
                <a:spcPct val="115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Утка-кряква и лебедь обитают на реках и озёрах, участвуя в очистке вод и поддержании биологического разнообразия водных экосистем.
</a:t>
            </a:r>
            <a:endParaRPr lang="en-US" sz="1165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птиц России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618698"/>
            <a:ext cx="4514400" cy="18389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охраны некоторых видов птиц в России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численность и охранный статус трёх видов птиц согласно Красной книге РФ.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 уязвимые виды требуют серьёзных охранных мер, тогда как распространённые не находятся под угрозой.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природных ресурсов РФ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419" y="1225603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73212" y="1232233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06534" y="3203566"/>
            <a:ext cx="184181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73212" y="3210196"/>
            <a:ext cx="318300" cy="2546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для птиц и их среды обитания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естественных лесных массивов снижает количество гнездовых и кормовых мест для многих птиц.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Превращение степей в сельскохозяйственные угодья сокращает естественные ландшафты и благоприятные условия обитания.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степей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вещества и отходы ухудшают качество воды, негативно влияя на птиц, зависящих от водных экосистем.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городских территорий приводит к разрушению природных местообитаний и фрагментации экосистем.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птиц в культуре и человеческой жизни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и 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 ассоциируются с мудростью, а аисты — с семейным счастьем. Их образы часто используются в живописи, литературе и празднованиях.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птицы и их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канарейки и попугаи приносят радость и украшают жизнь людей, способствуя эмоциональному комфорту и творческому вдохновению.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защиты и восстановления популяций птиц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действует национальная программа «Сохранение биоразнообразия», которая включает мониторинг редких и исчезающих видов птиц для оценки их состояния и разработки мер охраны.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с BirdLife International и WWF способствует сохранению основных миграционных путей и ключевых мест обитания птиц, что важно для глобальной защиты видов.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рамках программ восстанавливаются популяции через создание искусственных гнездовий и восстановление природных территорий, что помогает увеличивать численность многих охраняемых видов.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заказники: охрана природных сред обитания птиц
</a:t>
            </a:r>
            <a:endParaRPr lang="en-US" sz="2592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Астраханский заповедник — дом для множества водоплавающих птиц
</a:t>
            </a:r>
            <a:endParaRPr lang="en-US" sz="1261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Астраханский заповедник расположен в дельте Волги и представляет собой важное место для гнездования и миграции водоплавающих птиц. Богатство видов и естественная экосистема обеспечивают им комфортные условия для жизни.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Керженский заказник — сохранение гнездовий редких видов
</a:t>
            </a:r>
            <a:endParaRPr lang="en-US" sz="1261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заказник известен своими старыми лесами и высокими деревьями, которые служат основным местом для гнездования многих редких птиц. Защита территории способствует поддержанию разнообразия и численности видов.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создания искусственных гнездовий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руководство по организации гнездовий для птиц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123 вида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птиц включены для защиты и сохранения в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природных ресурсов РФ
</a:t>
            </a:r>
            <a:endParaRPr lang="en-US" sz="4800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Красной книге РФ зарегистрировано 123 вида птиц, что подчёркивает необходимость комплексных мер по охране и контролю их популяций на национальном уровне.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птицам зимой: кормушки и подкормка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холодное время года снег и мороз существенно ограничивают диким птицам доступ к пище, особенно семенам и насекомым, что влияет на их выживаемость.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Установка кормушек с семечками, зерном и несолёным салом помогает птицам пережить зиму, снижая стресс и поддерживая жизненные силы в сложных условиях.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численности зимующих птиц в Москве (2015-2022)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орнитологическое общество, 2023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этот период разные виды реагируют по-разному на городские условия и зимние изменения среды. Это отражает процессы адаптации и влияния антропогенных факторов.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синицы большой и галки свидетельствует об успешной адаптации к урбанизированной среде, тогда как снижение воробья требует внимания к условиям его существования.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 просветительские инициативы по охране птиц
</a:t>
            </a:r>
            <a:endParaRPr lang="en-US" sz="2227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ежегодных акций «День птиц» стимулирует участие школьников в наблюдениях и узнаваемости различных видов птиц, развивая бережное отношение к природе.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экологических олимпиад и викторин способствует углублению знаний о птицах, формируя у детей интерес к биологии и сохранению окружающей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Конкурсы экологических рисунков и творческие мастерские вовлекают детей в выражение своих впечатлений и понимания роли птиц в природе через искусство.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Просветительские лекции и экскурсии расширяют кругозор школьников, укрепляя экологическую культуру и активную жизненную позицию в защите птиц.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Журавли как символ тоски и надежды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Журавли в народных песнях и легендах часто ассоциируются с тоской по дому и ожиданием перемен. Их образ вдохновлял поэтов и художников на создание трогательных произведений.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— голос красоты и вдохновения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занимает особое место в русских сказках и фольклоре как символ поэзии и музыки. Его песня олицетворяет красоту природы и творческое вдохновение для людей.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русской культуре и искусстве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школьников в охране птиц: примеры активности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активно изготавливают и развешивают скворечники, создавая дополнительные места для гнездования многих видов птиц в своих дворах и школах.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экологических акциях и мониторингах, таких как «Помоги птицам», формирует у школьников чувство ответственности и практические навыки природоохранной деятельности.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подкормка зимующих птиц помогает повысить их выживаемость, и дети ведут наблюдения, записывая результаты в специальные дневники.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— ключ к экологическому равновесию и культурному наследию. Их охрана требует совместных усилий науки, общества и каждого человека, включая школьников, что гарантирует будущее планеты.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их охрана: вклад каждого в сохранение природы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2026-05-08T22:21:27Z</dcterms:created>
  <dcterms:modified xsi:type="dcterms:W3CDTF">2026-05-08T22:21:27Z</dcterms:modified>
</cp:coreProperties>
</file>