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 в интерпретации О. Н. Михайлова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свободы, совести и драматической эпохи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век испытаний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пришёл в литературу в годы революций, войны и жёсткого идеологического контроля. Именно тогда его личная судьба и судьба произведений оказались неразделимы, а художественное слово стало формой сопротивления и нравственного выбора.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биография Михаила Булгакова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1891 — Киев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родился в семье интеллигентов, в культурной среде, которая рано сформировала его интерес к слову, истории и человеческому характеру.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медицине и работа врачом дали Булгакову точность наблюдений, профессиональную дисциплину и особую внимательность к человеческой психологии.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 — 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столицу открыл путь в литературную и театральную среду, но одновременно привёл к столкновению с цензурой и административным давлением.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 и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умер в 1940 году, а широкое читательское признание пришло к его книгам уже после его смерти.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и Москва в биографии писателя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Киев: память о начале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у Булгакова связан с домом, семейным укладом и ранним ощущением культурной преемственности. Этот город сохраняет в его памяти тепло начала жизни и внутреннюю опору.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испытание для художника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1920-х годов стала пространством литературной борьбы, театральных надежд и бытовой тесноты. Именно здесь личный опыт писателя превратился в сатиру, драму и напряжённое размышление о времени.
</a:t>
            </a:r>
            <a:endParaRPr lang="en-US" sz="11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Булгакова и годы создания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помогают увидеть, как менялись жанры и темы писателя.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текстах Булгакова личность сталкивается с давлением эпохи и сохраняет нравственное измерение.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Булгакова; литературоведческая интерпретация О. Н. Михайлова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Врачебный опыт дал Булгакову редкую точность деталей и умение показывать человека в предельной ситуации, когда каждое движение и слово приобретают смысл.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послереволюционные впечатления сформировали его понимание страха, ответственности и исторической неустойчивости, что особенно заметно в прозе и драматургии.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литературная среда стала источником сатиры и наблюдений за повседневностью; личное переживание у Булгакова всегда превращается в художественный образ.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творчество как единый сюжет
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булгаковского конфликта
</a:t>
            </a:r>
            <a:endParaRPr lang="en-US" sz="201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биографии и их влияние на художественный мир писателя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прозы Булгакова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Булгакова; интерпретация О. Н. Михайлова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Булгакова показывает, что его тексты объединяют смех, тревогу и философский вопрос о человеческой ответственности.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столкновение личности с эпохой; остальные мотивы раскрывают, как Булгаков защищает свободу и достоинство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Турбиных в романе становится последним пространством порядка и памяти. На фоне киевских событий он сохраняет ощущение человеческого достоинства, когда внешний мир рушится.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«Белая гвардия»: тема дома и исторической катастрофы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 подчёркивает, что образ дома у Булгакова означает не только семейный очаг, но и нравственную устойчивость, противопоставленную историческому хаосу и насилию перемен.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судьбу одной семьи роман раскрывает масштаб общенациональной трагедии. Частное здесь не отделяется от исторического, а становится способом понять саму эпоху.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 и театральная судьба Булгакова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Пьеса, которую заметили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 быстро стали событием московской сцены и привлекли к Булгакову широкое внимание. В спектакле особенно сильны живой диалог, точность интонаций и ощущение семейной драмы на фоне распада привычного мира.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пространство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в МХАТе принесла успех, но одновременно вызвала идейные споры и критические атаки. Для Булгакова театр оказался местом, где художественная правда сталкивалась с давлением времени особенно открыто и болезненно.
</a:t>
            </a:r>
            <a:endParaRPr lang="en-US" sz="10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сатирических повестях Булгаков показывает, как грубый эксперимент над человеком оборачивается разрушением нормы, культуры речи и элементарной ответственности.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как защита разума и свободы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Михайлову, булгаковский смех никогда не бывает лёгким: он разоблачает идеологическую ложь и одновременно предупреждает о нравственных последствиях самообмана.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фантастическое допущение позволяют писателю не просто высмеять пороки времени, но и выявить их опасность для личности и общества.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у Булгакова становится формой духовной защиты, потому что сохраняет свободу мысли там, где официальная риторика требует покорности и молчания.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430706"/>
            <a:ext cx="4389600" cy="20592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произведения Булгакова: объект критики и приём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что Булгаков по-разному использует сатиру, но всегда связывает её с нравственной оценкой человека и эпохи.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комическое соседствует с тревогой: сатирический эффект у Булгакова служит не развлечению, а нравственному разоблачению.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Булгакова; интерпретация О. Н. Михайлова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соединяет московскую современность 1930-х годов, историю любви Мастера и Маргариты и евангельский сюжет о Понтии Пилате в единую художественную систему.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 как главный роман Булгакова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 видит в этом произведении итог размышлений Булгакова о свободе творчества, предательстве, милосердии и высокой цене правды.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Мастер, Маргарита, Воланд и Пилат не просто действуют в сюжете, а воплощают разные нравственные позиции, которые постоянно проверяются на прочность.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роман воспринимается как вершина булгаковского мира: в нём частная история превращается в философское размышление о человеке и его выборе.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структура романа «Мастер и Маргарита»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линий в романе и их взаимное отражение.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театр: борьба за сцену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активно работал для сцены: писал пьесы, инсценировки и либретто, спорил с театральной средой и особенно тесно связан с МХАТом, где его тексты становились предметом обсуждения и переделок.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для него был пространством острого столкновения замысла и цензуры: запреты, критика и редакторские вмешательства сделали сцену местом проверки художественной свободы и повлияли на его драматический стиль.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Булгакова и власти по десятилетиям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биографии и литературной судьбы М. А. Булгакова по материалам школьного курса и интерпретации О. Н. Михайлова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официального давления писатель сохранял творческую продуктивность, но всё чаще работал в условиях ограничений и неопределённости.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росло признание читателей, тем заметнее становилось расхождение между литературной ценностью и официальным отношением к Булгакову.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 рассматривает Булгакова как художника, для которого нравственная независимость важнее внешнего успеха, а верность внутренней правде важнее приспособления к эпохе.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О. Н. Михайлова о личности Булгакова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оценке особенно значимы цельность авторского характера, критическое отношение к идеологической лжи и способность сохранять достоинство в условиях давления.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предстает у Михайлова как писатель, соединяющий сатиру, лирику и философскую глубину, поэтому его творчество читается как свидетельство духовной драмы XX 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70414"/>
            <a:ext cx="203100" cy="20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70414"/>
            <a:ext cx="203100" cy="20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90724"/>
            <a:ext cx="203100" cy="1624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7577" y="1968014"/>
            <a:ext cx="155925" cy="20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прозы Булгакова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Предметные подробности у Булгакова создают ощущение достоверности и помогают увидеть психологическое состояние персонажа через бытовую сцену.
</a:t>
            </a:r>
            <a:endParaRPr lang="en-US" sz="1122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Иронический тон позволяет писателю мягко или резко разоблачать ложь, самодовольство и внутреннюю пустоту героев.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Усиленное и деформированное изображение делает социальные и нравственные пороки особенно заметными и выразительными.
</a:t>
            </a:r>
            <a:endParaRPr lang="en-US" sz="1122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персонажей раскрывает характеры, напряжение отношений и драматизм происходящего без прямых авторских комментариев.
</a:t>
            </a:r>
            <a:endParaRPr lang="en-US" sz="1122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реального и мистического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повседневного с фантастическим придаёт прозе Булгакова философскую глубину и особую художественную напряжённость.
</a:t>
            </a:r>
            <a:endParaRPr lang="en-US" sz="11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Булгаков важен для современного школьника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помогает увидеть, что литература говорит о свободе, памяти и личной ответственности не абстрактно, а через конкретные судьбы и острые конфликты.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остаётся актуален, потому что его тексты учат распознавать давление среды, оценивать поступки и сохранять собственную нравственную позицию.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Булгакова; школьная интерпретация по О. Н. Михайлову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Булгаков: литература, которая не теряет силы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 Михайлова — это писатель, который сумел превратить личную судьбу и трагедию века в урок свободы, совести и человеческого достоинства.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2026-05-20T03:48:55Z</dcterms:created>
  <dcterms:modified xsi:type="dcterms:W3CDTF">2026-05-20T03:48:55Z</dcterms:modified>
</cp:coreProperties>
</file>