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терморегуляция организма
</a:t>
            </a:r>
            <a:endParaRPr lang="en-US" sz="2915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поддерживает оптимальную температуру для нормальной работы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влияет на многие процессы в организме. Терморегуляция помогает избегать перегрева и переохлаждения, поддерживая здоровье и работоспособность человека и животных.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нужна терморегуляция
</a:t>
            </a:r>
            <a:endParaRPr lang="en-US" sz="26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— это способность организма поддерживать стабильные внутренние условия, включая температуру, кислотность и уровень сахара в крови.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— ключевой элемент гомеостаза, обеспечивающий защиту клеток от перегрева и холода для нормального функционирования.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гомеостаз и его связь с терморегуляцией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регуляции температуры тела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Поведенческая регуляция: человек ищет тени или тепло, меняет одежду и активность в ответ на изменения температуры.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Физиологическая регуляция: автоматические процессы, например, потоотделение при жаре и дрожь при холоде, помогают стабилизировать температуру тела.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Теплокровные (эндотермы)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постоянную температуру тела независимо от окружающей среды, что позволяет активно жить в разных климатах.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организмов имеет свои стратегии терморегуляции, подходящие для их образа жизни и условий окружения.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Холоднокровные (эктотермы)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Зависят от температуры внешней среды: их телесная температура меняется вместе с воздухом или водой.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Теплокровные и холоднокровные организмы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Теплокровные поддерживают температуру около 36-38°C, а холоднокровные колеблются в пределах окружающей среды.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температур отражает разные способы приспособления к условиям окружающей среды и обмену теплом.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температуры тела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происходит через выделение пота, который охлаждает тело при испарении с поверхности кожи. Это эффективный способ снижения температуры.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и конвекция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— передача тепла от тела в окружающую среду. Конвекция — тепло уносится движущимся воздухом или водой вокруг тела, усиливая теплоотдачу.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теплоотдачи: испарение, излучение, конвекция
</a:t>
            </a:r>
            <a:endParaRPr lang="en-US" sz="29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повышении температуры организм усиливает потоотделение, что способствует охлаждению тела через испарение влаги с кожи.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расширяются кровеносные сосуды кожи, увеличивая приток крови к поверхности и ускоряя отдачу тепла во внешнюю среду.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перегрева: потоотделение и расширение сосудов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переохлаждения: сокращение сосудов и дрожь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Кровеносные сосуды кожи сужаются, уменьшая потерю тепла и сохраняя тепло в глубинных тканях тела.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Дрожь — непроизвольные мышечные сокращения, генерирующие дополнительное тепло для поддержания температуры тела.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орган теплообмена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содержит сосуды и потовые железы, через которые происходит отдача и сохранение тепла, а также охлаждение через пот.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кожи в терморегуляции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кожи нарушают эти процессы, повышая риск перегрева или переохлаждения, ухудшая общую терморегуляцию организма.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повреждений кожи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— это главный способ охлаждения человеческого тела. При испарении пота с поверхности кожи выделяется значительное количество тепла, эффективно снижая температуру организма.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жары или физической нагрузки потоотделение усиливается, что особенно важно для спортсменов и жителей жарких регионов, помогая избежать перегрева и сохранить работоспособность.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как естественный кондиционер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терморегуляции: сенсоры — мозг — ответ
</a:t>
            </a:r>
            <a:endParaRPr lang="en-US" sz="2234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физиологии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— центр терморегуляции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контролирует температуру тела, сравнивая её с установленной нормой, что позволяет быстро реагировать на отклонения и поддерживать гомеостаз.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перегреве он активирует потоотделение и расширение сосудов для улучшения теплоотдачи, обеспечивая охлаждение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температура падает, гипоталамус вызывает дрожь и сужение сосудов, повышая внутреннее тепло и препятствуя его потере наружу.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кожа более тонкая, через нее быстрее уходит тепло, а сосуды шире, поэтому малыши чувствительнее к холоду и быстро теряют тепло.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потоотделения у детей развивается постепенно, и их организм не всегда эффективно охлаждается при жаре или нагрузках.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подвергаются резким перепадам температуры, что повышает риск перегрева или переохлаждения из-за нестабильного терморегуляторного механизма.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учитывать правильную одежду, режим питания и активность для поддержания стабильной температуры у детей и подростков.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терморегуляции у детей и подростков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— прирожденный жаростойкий чемпион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способны переносить экстремальную жару до +50°C благодаря особенной структуре крови и уникальной способности экономить воду. Они могут долго обходиться без питья, поддерживая жизнедеятельность в пустынных условиях.
</a:t>
            </a:r>
            <a:endParaRPr lang="en-US" sz="939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пингвин покоряет зимние морозы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пингвин выживает при температуре до -60°C, благодаря плотному оперению и умению согреваться коллективным телесным теплом во время зимней бури, что защищает его от сильного холода.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белая сова — мастер холодного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сова адаптирована к суровому климату Арктики: её густой пушистый мех и снижение активности зимой помогают экономить энергию и сохранять тепло в экстремальных холодах.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Животные-рекордсмены по выносливости температуры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высокой температуре тела проявляются симптомы: головная боль, тошнота, слабость и возможная потеря сознания. При отсутствии помощи состояние быстро ухудшается и может стать угрожающим жизни.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удар — опасное последствие перегрева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температура тела падает ниже 35°C, возникают сонливость, дрожь и нарушение координации. Это серьезное состояние требует немедленной медицинской помощи для предотвращения осложнений.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 — угроза при длительном холоде
</a:t>
            </a:r>
            <a:endParaRPr lang="en-US" sz="1174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терморегуляции: теплоудар и переохлаждение
</a:t>
            </a:r>
            <a:endParaRPr lang="en-US" sz="28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адаптации: тепло и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года у людей и животных усиливается обмен веществ для увеличения выработки тепла. Животные наращивают густую шерсть, а аппетит повышается для пополнения энергии.
</a:t>
            </a:r>
            <a:endParaRPr lang="en-US" sz="1261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механизмы охлаждения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организм активизирует потоотделение и работу потовых желез для эффективного охлаждения. Увеличивается потребление жидкости, что помогает компенсировать потери и поддерживать баланс влаги.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и адаптации организма
</a:t>
            </a:r>
            <a:endParaRPr lang="en-US" sz="27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служит первым барьером от холода, снижая теплопотери. Правильный подбор материала и слоя одежды помогает сохранять стабильную внутреннюю температуру тела.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Темные ткани лучше поглощают солнечные лучи, что способствует дополнительному согреванию в холодную погоду, в то время как светлые отражают тепло летом.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стратегии, такие как отдых в тени, регулирование физической активности и употребление прохладных напитков, усиливают естественные механизмы терморегуляции.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в быту: роль одежды и поведения
</a:t>
            </a:r>
            <a:endParaRPr lang="en-US" sz="25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7051" y="2477750"/>
            <a:ext cx="1782998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методы производства и отвода тепла организмом с примерами их эффективности в различных условиях.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сочетание механизмов обеспечивается баланс температуры при различных внешних условиях.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биологии человека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теплопродукции и теплоотдачи
</a:t>
            </a:r>
            <a:endParaRPr lang="en-US" sz="25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терморегуляции для жизни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играет ключевую роль в поддержании здоровья и адаптации организма к окружающей среде, предотвращая опасные последствия перегрева и переохлаждения.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2026-05-09T04:06:43Z</dcterms:created>
  <dcterms:modified xsi:type="dcterms:W3CDTF">2026-05-09T04:06:43Z</dcterms:modified>
</cp:coreProperties>
</file>