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человека: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сложная система взаимосвязанных клеток и органов, обеспечивающих жизнь.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результат эволюции и объект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произошёл от общих предков с млекопитающими. Наука исследует строение, функции организма и помогает сохранять здоровье, предотвращая болезни с помощью знаний о телесных процессах.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человека около 37 триллионов клеток разных типов. Эпителиальные покрывают поверхности, нервные передают сигналы, мышечные обеспечивают движение, а соединительные поддерживают структуру.
</a:t>
            </a:r>
            <a:endParaRPr lang="en-US" sz="960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содержит ядро с ДНК, цитоплазму и мембрану, которая контролирует обмен веществ с окружающей средой. Это обеспечивает жизнедеятельность и взаимодействие внутри организма.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обновление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постоянно делятся, что позволяет организму расти и восстанавливаться. Регенерация тканей происходит благодаря способности клеток создавать новые для замены повреждённых.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строительный блок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образует защитные покровы тела и органов, предотвращая повреждения и проникновение микробов.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и их функции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поддерживает и связывает органы, обеспечивая прочность и упругость тканей.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тела и внутренних органов благодаря способности к сокращению.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сигналы по организму, обеспечивая контроль и координацию различных функций.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разных тканей, объединяя их функции для выполнения конкретных задач, таких как пищеварение или движение.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работают совместно, поддерживая гомеостаз и обеспечивая нормальное функционирование всего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систем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различия по числу органов в системах и быстроте их реакции на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самая сложная и быстрая, обеспечивая мгновенную координацию, а пищеварительная — ответственной за обмен веществ с медленным процессом.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по биологии, 2023
</a:t>
            </a:r>
            <a:endParaRPr lang="en-US" sz="9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состоит из более 200 костей, служит каркасом и защищает внутренние органы, поддерживает тело в пространстве и способствует поддержанию формы.
</a:t>
            </a:r>
            <a:endParaRPr lang="en-US" sz="1072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мышц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около 600 мышц разных типов: скелетные способствуют движению тела, гладкие управляют органами, а сердечная мышца обеспечивает работу сердца.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значение суставов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кости, позволяя движения различной амплитуды и направления. Они укреплены связками и окружены хрящами, предотвращая износ суставных поверхностей.
</a:t>
            </a:r>
            <a:endParaRPr lang="en-US" sz="1072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кости, мышцы и суставы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сердце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мощный насос, перекачивающий около 5 литров крови в минуту, доставляя кислород и питательные вещества ко всем органам.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— артерии, вены и капилляры — образуют сеть для циркуляции крови в организме.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выполняет транспортную функцию и удаляет углекислый газ и отходы обмена веществ из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органы и их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полость, гортань, трахея и бронхи служат проводниками воздуха к лёгким, очищая и увлажняя вдыхаемый воздух.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лёгочных альвеолах происходит газообмен: кислород поступает в кровь, а углекислый газ выводится из организма наружу.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 пищевод обеспечивают механическую обработку и транспортировку пищи к желудку.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отвечает за всасывание питательных веществ в кровь, а толстый кишечник — за формирование и выведение каловых масс.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расщепляет пищу с помощью желудочного сока, начиная химический процесс переваривания.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выделяют ферменты и желчь, необходимые для эффективного разложения белков, жиров и углеводов.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процессы пищеварения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176" y="1835776"/>
            <a:ext cx="2945005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пищеварения и их функции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органы пищеварительной системы с их главными функциями, примерной длительностью процессов и ролью в усвоении питательных веществ. Важно понимать, как взаимодействие всех органов обеспечивает эффективное пищеварение.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органов гарантирует эффективное переваривание и усвоение пищи.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школьного курса биологии
</a:t>
            </a:r>
            <a:endParaRPr lang="en-US" sz="9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система: очистка и баланс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Мочевыделительная система включает почки, мочеточники, мочевой пузырь и мочеиспускательный канал. Основная задача — вывод продуктов азотистого обмена и поддержание кислотно-щелочного равновесия.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токсины и лишнюю жидкость, что обеспечивает стабильность внутренней среды организма и предотвращает отравления.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суточный объём образуемой мочи достигает 1–1,5 литра, что отражает нормальный баланс жидкости и активности выделительной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1949881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нервные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включает головной и спинной мозг. Она обрабатывает импульсы и управляет деятельностью тела. Периферическая система передаёт сигналы между мозгом и органами.
</a:t>
            </a:r>
            <a:endParaRPr lang="en-US" sz="1121" dirty="0"/>
          </a:p>
        </p:txBody>
      </p:sp>
      <p:sp>
        <p:nvSpPr>
          <p:cNvPr id="8" name="Text 3"/>
          <p:cNvSpPr txBox="1"/>
          <p:nvPr/>
        </p:nvSpPr>
        <p:spPr>
          <a:xfrm>
            <a:off x="5191646" y="1947500"/>
            <a:ext cx="2722602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— глаза, уши, нос, язык и кожа — воспринимают различные стимулы, передавая их в мозг для анализа и реакции, что обеспечивает адаптацию к внешней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и роль гормонов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секреции, такие как гипофиз и щитовидная железа, секретируют гормоны, которые регулируют обмен веществ и рост организма, а также отвечают за реакции на стресс.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играют ключевую роль в половом созревании, влияя на развитие вторичных половых признаков и репродуктивную функцию подростков.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выработки гормонов могут вызывать различные заболевания, включая дисбаланс метаболизма и проблемы с развитием.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иммунной системы — костный мозг, селезёнка и лимфатические узлы — формируют и регулируют клетки защиты: лейкоциты, лимфоциты и макрофаги, борющиеся с инфекциями.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распознаёт чужеродные микроорганизмы, уничтожает их и создаёт иммунную память, что позволяет организму эффективнее защищаться при повторном контакте с патогенами.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защитные механизмы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и энергии в 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обмена веществ и взаимодействие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Углеводы, белки и жиры расщепляются в организме для получения энергии, необходимой для работы мышц, поддержания температуры тела и роста.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превращение пищи в энергию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организм заменяет около 1-2% клеток, что свидетельствует о постоянном обновлении и поддержании здоровья тканей.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пищи измеряется в килокалориях, которые показывают, сколько энергии можно получить из продуктов питания.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обмен веществ зависит от сбалансированного питания, активности и работы всех систем организма, обеспечивая нормальное функционирование.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27" y="2681667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423" y="2681667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69" y="2681667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0088" y="2681667"/>
            <a:ext cx="1700255" cy="174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84513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как основа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умывание, чистка зубов и смена одежды помогают предотвратить развитие инфекций и поддерживают комфортное самочувствие в повседневной жизни.
</a:t>
            </a:r>
            <a:endParaRPr lang="en-US" sz="861" dirty="0"/>
          </a:p>
        </p:txBody>
      </p:sp>
      <p:sp>
        <p:nvSpPr>
          <p:cNvPr id="11" name="Text 2"/>
          <p:cNvSpPr txBox="1"/>
          <p:nvPr/>
        </p:nvSpPr>
        <p:spPr>
          <a:xfrm>
            <a:off x="2471410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правильного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способствует поддержанию обмена веществ и укреплению иммунитета, что особенно важно в период активного роста подростков.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457305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физической активности и сна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и достаточный сон (8–9 часов) необходимы для полноценного развития и восстановления организма в подростковом возрасте.
</a:t>
            </a:r>
            <a:endParaRPr lang="en-US" sz="877" dirty="0"/>
          </a:p>
        </p:txBody>
      </p:sp>
      <p:sp>
        <p:nvSpPr>
          <p:cNvPr id="13" name="Text 4"/>
          <p:cNvSpPr txBox="1"/>
          <p:nvPr/>
        </p:nvSpPr>
        <p:spPr>
          <a:xfrm>
            <a:off x="6682075" y="2005013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вредных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употребление алкоголя негативно влияют на здоровье, снижают иммунитет и замедляют рост, поэтому от них стоит отказаться ради будущего здоровья.
</a:t>
            </a:r>
            <a:endParaRPr lang="en-US" sz="880" dirty="0"/>
          </a:p>
        </p:txBody>
      </p:sp>
      <p:sp>
        <p:nvSpPr>
          <p:cNvPr id="14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сохранение здоровья подростка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организм человека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воздуха, питьевой воды и пищи оказывает прямое влияние на физическое состояние и общее самочувствие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загрязнения окружающей среды способствует развитию заболеваний дыхательной системы и снижению иммунитета.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факторы, такие как стресс и шум, негативно воздействуют на нервную и эндокринную системы, ухудшая 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организма и забота о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системы человека тесно связаны, обеспечивая адаптацию и жизнедеятельность. Ответственное отношение к здоровью и знания биологии важны для долгой и активной жизни.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2026-05-09T05:47:33Z</dcterms:created>
  <dcterms:modified xsi:type="dcterms:W3CDTF">2026-05-09T05:47:33Z</dcterms:modified>
</cp:coreProperties>
</file>