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А.П. Чехов. «О любви»: история чувства, которое не стало поступком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страх и упущенный шанс в одном из самых тонких рассказов Чехова.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 любви» показывает позднего Чехова: его интересует не событие, а душевное движение. В центре — нравственный выбор, сомнение и цена молчания. Рассказ связан с «Маленькой трилогией» и звучит как размышление о человеке, который понимает себя слишком поздно.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эпоха внутреннего выбора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086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в имении
</a:t>
            </a:r>
            <a:pPr algn="l" indent="0" marL="0">
              <a:lnSpc>
                <a:spcPct val="130039"/>
              </a:lnSpc>
              <a:buNone/>
            </a:pPr>
            <a:r>
              <a:rPr lang="en-US" sz="5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Алёхин встречает Анну Алексеевну в спокойной усадебной жизни. Сначала их связывают обычные беседы и вежливое внимание друг к другу.
</a:t>
            </a:r>
            <a:endParaRPr lang="en-US" sz="1154" dirty="0"/>
          </a:p>
        </p:txBody>
      </p:sp>
      <p:sp>
        <p:nvSpPr>
          <p:cNvPr id="10" name="Text 2"/>
          <p:cNvSpPr txBox="1"/>
          <p:nvPr/>
        </p:nvSpPr>
        <p:spPr>
          <a:xfrm>
            <a:off x="242395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5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
</a:t>
            </a:r>
            <a:pPr algn="l" indent="0" marL="0">
              <a:lnSpc>
                <a:spcPct val="130039"/>
              </a:lnSpc>
              <a:buNone/>
            </a:pPr>
            <a:r>
              <a:rPr lang="en-US" sz="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становятся длиннее и доверительнее. Герои всё чаще ищут встречи, и между ними возникает духовная близость, которой трудно дать название.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4350150" y="2896775"/>
            <a:ext cx="2379300" cy="10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чувства
</a:t>
            </a:r>
            <a:pPr algn="l" indent="0" marL="0">
              <a:lnSpc>
                <a:spcPct val="130039"/>
              </a:lnSpc>
              <a:buNone/>
            </a:pPr>
            <a:r>
              <a:rPr lang="en-US" sz="54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Алёхин и Анна Алексеевна понимают, что их симпатия превратилась в любовь. Но вместе с этим приходит страх изменить привычный порядок жизни.
</a:t>
            </a:r>
            <a:endParaRPr lang="en-US" sz="1091" dirty="0"/>
          </a:p>
        </p:txBody>
      </p:sp>
      <p:sp>
        <p:nvSpPr>
          <p:cNvPr id="12" name="Text 4"/>
          <p:cNvSpPr txBox="1"/>
          <p:nvPr/>
        </p:nvSpPr>
        <p:spPr>
          <a:xfrm>
            <a:off x="6251000" y="1458050"/>
            <a:ext cx="2379300" cy="97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сожаление
</a:t>
            </a:r>
            <a:pPr algn="l" indent="0" marL="0">
              <a:lnSpc>
                <a:spcPct val="130039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один из героев не делает решающего шага. Они расстаются, а позднее остаётся только горькое понимание упущенного счастья.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история любви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Константинович Алёхин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Алёхин добрый, образованный и трудолюбивый, но слишком осторожный. Он многое понимает, однако долго не решается на поступок и остаётся во власти сомнений.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Алексеевна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Алексеевна умна, тонка и внешне спокойна, но несчастлива в браке. Её сдержанность скрывает глубокое чувство и такую же нерешительность.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Алёхин и Анна Алексеевна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как устное признание Алёхина перед слушателями. Благодаря этому читатель воспринимает события не напрямую, а через память и пережитый опыт героя.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Рамочная композиция делает главное событие уже завершённым. Драма разворачивается в прошлом, поэтому рассказ приобретает оттенок позднего раздумья и сожаления.
</a:t>
            </a:r>
            <a:endParaRPr lang="en-US" sz="1168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построения усиливает личный тон повествования. В центре оказывается не внешнее действие, а то, как человек осмысливает собственную жизнь.
</a:t>
            </a:r>
            <a:endParaRPr lang="en-US" sz="1168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рассказа: история как воспоминание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чувства Алёхина и Анны Алексеевны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отношений в рассказе А.П. Чехова «О любви»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любовь не приносит счастья сразу: она становится проверкой характера. Герои чувствуют глубоко, но боятся разрушить привычную и спокойную жизнь.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трагедии — не внешний запрет, а внутренняя нерешительность. Страх ошибки, ответственность и привычка ждать мешают сделать честный выбор.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чувство остаётся нереализованным. Герои всё понимают, но так и не переходят от понимания к поступку, а время уже нельзя вернуть.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несбывшейся любви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64" y="1361259"/>
            <a:ext cx="14137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6476" y="1377292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9551" y="3213821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17189" y="321380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97750" y="1793400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в речи показывают не пустоту, а напряжение. В них слышно то, что герои не решаются произнести вслух.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1088725" y="126241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разговоре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часто говорит о чувствах через взгляд, движение, перемену позы. Такая деталь точнее прямого объяснения передаёт скрытое волнение.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 и жесты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597750" y="365487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мысли не формулируются прямо. Читатель сам догадывается о переживаниях героев по обрывкам реплик и осторожным намёкам.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1088725" y="3136641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4838650" y="3649850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герои держатся сдержанно и вежливо. Но за этой спокойной оболочкой скрываются сомнения, тревога и сильное внутреннее напряжение.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5349725" y="3136641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спокойствие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Чехов раскрывает психологию героев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анализа рассказа А.П. Чехова «О любви»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личные чувства, но и давление привычной жизни. Чем дольше герои медлят, тем труднее становится решение.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препятствие — страх нарушить сложившийся порядок. Остальные причины усиливают нерешительность и делают упущенный шанс почти неизбежным.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героям быть вместе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 рассказе кажется спокойным, но это спокойствие обманчиво. Вечерняя тишина подчёркивает напряжение между героями, словно сама природа задерживает дыхание перед важным разговором. Такой фон помогает почувствовать неуверенность и ожидание, которые не дают любви стать решением.
</a:t>
            </a:r>
            <a:endParaRPr lang="en-US" sz="947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вечерняя тишина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дорога и поездки создают ощущение расстояния между людьми. Герои как будто всё время находятся на границе: рядом и не рядом, вместе и отдельно. Эти детали напоминают, что возможность сближения существует, но быстро ускользает.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дорога и поездки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дождя и сырости делает настроение более грустным и размытым. Время в рассказе будто течёт медленно, и от этого особенно заметно, как много герои не успели сказать. Пейзаж здесь помогает услышать тихую печаль несбывшейся любви.
</a:t>
            </a:r>
            <a:endParaRPr lang="en-US" sz="1039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чувство упущенного времени
</a:t>
            </a:r>
            <a:endParaRPr lang="en-US" sz="113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настроение рассказа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важнее прямых признаний: герои всё понимают друг о друге, однако не решаются произнести слова, которые могли бы изменить их жизнь.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 разговоры Алёхина и Анны Алексеевны звучат спокойно и даже буднично, но именно в этой вежливости Чехов прячет главное напряжение.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рассказе становится самостоятельной художественной деталью: оно не пусто, а наполнено страхом, надеждой и поздним осознанием упущенного счастья.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взгляды и короткие реплики заменяют объяснения и показывают, как трудно человеку открыто признать собственное чувство и взять ответственность за него.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молчание как средство раскрытия чувств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812259"/>
            <a:ext cx="4063200" cy="184488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героев сближает не только чувство, но и сходная внутренняя слабость перед решением.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способны глубоко чувствовать, но привычка, осторожность и страх мешают им превратить любовь в поступок.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«О любви»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Алёхина и Анны Алексеевны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Алёхина и Анны Алексеевны возникает естественно и искренне, но рядом с ней сразу встают привычный порядок жизни и чувство обязанности перед окружающими.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долг и осторожность оказываются сильнее чувства, а внутреннее колебание становится главным препятствием, которое герои не могут преодолеть.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показывает внешнего запрета: героев останавливают собственные сомнения, страх осуждения и нежелание разрушить спокойствие, к которому они привыкли.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чувством и долгом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рассказа А.П. Чехова «О любви»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внешние события, а то, как меняется внутреннее состояние героев от спокойствия к тревоге и позднему сожалению.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линия рассказа — не действие, а нарастающее и затем угасающее чувство, которое не находит выхода в поступке.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сюжета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читает героев с позиции строгого судьи. Он показывает их слабость без прямого осуждения, заставляя читателя самому задуматься о цене нерешительности.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сочувствует Алёхину и Анне Алексеевне, но вместе с тем трезво напоминает: за собственный выбор, сделанный или отложенный, отвечает сам человек.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превращается в нравоучение. Смысл раскрывается через судьбу героев, где упущенный момент оказывается важнее красивых слов о любви.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особенно заметна в финале: Чехов словно говорит, что чувство само по себе ещё не счастье, если не хватает смелости действовать.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Чехова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ясные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просто и точно, без длинных объяснений. Его фразы звучат спокойно, но в них чувствуется скрытое напряжение и глубокая внутренняя жизнь героев.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между строк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Многое в рассказе остаётся недоговорённым. Читатель сам замечает главное по намёкам, паузам и повторяющимся деталям, поэтому текст кажется особенно живым и тонким.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простота речи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874" y="1518700"/>
            <a:ext cx="3962252" cy="245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6300" y="4258698"/>
            <a:ext cx="4158300" cy="4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А.П. Чехова «О любви»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36070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Чехову раскрыть главную мысль о несостоявшейся любви.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работают на одну идею: чувство в рассказе существует, но из-за нерешительности так и не становится поступком.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приёмы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411" y="1445121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6036" y="2328343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6036" y="321979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96036" y="4074261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388650" y="117482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Промедление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понимают своё чувство, но откладывают решение. У Чехова такая задержка часто оборачивается потерей важного шанса и внутренним разочарованием.
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1388650" y="2054153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Упущенная возможность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счастье может пройти мимо не из-за внешнего запрета, а из-за собственной нерешительности, к которой человек привыкает.
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388650" y="2933475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вполсилы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людей, которые живут осторожно и не решаются на шаг, способный изменить судьбу. Такое существование выглядит спокойным, но остаётся неполным.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1388650" y="3812800"/>
            <a:ext cx="72417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прозрение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 других произведениях писателя, правда приходит слишком поздно. Герои понимают её только тогда, когда исправить уже ничего нельзя.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темами в творчестве Чехова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главную мысль рассказа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решений героев в рассказе А.П. Чехова «О любви»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самое тонкое чувство может исчезнуть без громких событий — из-за страха, молчания и промедления. Поэтому рассказ учит не только любить, но и решаться на поступок.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«О любви» запоминается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2026-05-22T21:14:41Z</dcterms:created>
  <dcterms:modified xsi:type="dcterms:W3CDTF">2026-05-22T21:14:41Z</dcterms:modified>
</cp:coreProperties>
</file>