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способы образования отрицательных прилагательных в английском языке.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Forming Negative Adjectives in English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встречаются в учебных текстах, заданиях на чтение и письменных ответах. Знание моделей словообразования помогает быстрее понимать новые слова и точнее строить собственные фразы по-английски.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восьмикласснику нужны отрицательные прилагательные
</a:t>
            </a:r>
            <a:endParaRPr lang="en-US" sz="249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negative adjectives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302616" y="1493196"/>
            <a:ext cx="3801193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 adjectives выражают отрицание, отсутствие качества или противоположное значение. Они помогают показать, что признак не подходит предмету, человеку или ситуации, и делают описание точнее и выразительнее.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42212" y="2501894"/>
            <a:ext cx="3801193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образуются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прилагательные появляются из уже знакомого слова с помощью приставки или суффикса. Корень остаётся узнаваемым, поэтому легче догадаться о значении нового слова по знакомой основе.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440819" y="3510594"/>
            <a:ext cx="3801193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парах happy — unhappy, legal — illegal, polite — impolite, careful — careless меняется смысл, но не исчезает связь между словами. Это помогает быстрее запоминать новые слова и сравнивать их значения.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образования отрицательных прилагательных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самые распространённые модели и их смысл.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морфемы передают сходный отрицательный смысл, но выбираются по разным правилам и используются в разных словах.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словообразованию; учебные примеры для 8 класса.
</a:t>
            </a:r>
            <a:endParaRPr lang="en-US" sz="7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встречаются чаще всего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распределение по учебным примерам: от самых привычных моделей к более редким.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школьной лексики особенно полезно узнавать слова с un- и in-/im-/il-/ir-, потому что они встречаются чаще всего.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примеры, отобранные для объяснения темы; без количественного подсчёта из корпуса текста.
</a:t>
            </a:r>
            <a:endParaRPr lang="en-US" sz="5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un-: самая частая и удобная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способ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un- помогает быстро образовать противоположное значение у знакомых прилагательных. Она особенно удобна, когда нужно показать, что признак есть, но он выражен в обратной форме.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happy, kind, lucky и fair легко превращаются в unhappy, unkind, unlucky и unfair. Такие пары часто встречаются в заданиях, поэтому их полезно узнавать сразу по корню.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приставка хорошо подходит для слов, которые ученики уже знают. Поэтому новое слово часто читается почти без труда: достаточно увидеть знакомую основу и добавить к ней un-.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чтения и 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un- помогает не только понимать тексты, но и строить свои предложения. Если нужно сказать о противоположном качестве, эта приставка обычно становится первым удобным вариантом.
</a:t>
            </a:r>
            <a:endParaRPr lang="en-US" sz="9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in-, im-, il-, ir-: выбор зависит от первой буквы
</a:t>
            </a:r>
            <a:endParaRPr lang="en-US" sz="2181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p, m, b чаще пишется im-, как в impossible; перед l — il-, как в illegal; перед r — ir-, как в irregular. В других случаях обычно используется in-, например incorrect.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варианты передают отрицание или противоположность. Смысл остаётся одинаковым, но написание зависит от того, с какой буквы или звука начинается основа слова.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слова парами: patient — impatient, active — inactive, formal — informal. Так легче заметить, что меняется только значение, а не сама логика образования слова.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этих приставок важно не только понять смысл, но и правильно написать слово. Ошибка в одной букве может сделать ответ неверным, особенно в письменных упражнениях и диктантах.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приставку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помогает образовать отрицательное прилагательное без ошибки.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728830"/>
            <a:ext cx="1116300" cy="8930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592" y="1648250"/>
            <a:ext cx="922425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dis-: отрицание и противоположное действие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Негативный смысл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dis- часто показывает отсутствие качества или отрицание признака. В словах dishonest и disagree она помогает увидеть, что значение слова становится противоположным привычному.
</a:t>
            </a:r>
            <a:endParaRPr lang="en-US" sz="837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прилагательные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приставка встречается не только в прилагательных, но и в глаголах. Например, disappear и dislike помогают понять, что действие прекращается или направлено в обратную сторону.
</a:t>
            </a:r>
            <a:endParaRPr lang="en-US" sz="82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для чтения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dis- встречается реже, чем un-, но всё равно часто помогает понять смысл незнакомого слова. Поэтому его полезно узнавать в упражнениях и заданиях на чтение.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кажется знакомым, но имеет отрицательный оттенок, стоит проверить, не начинается ли оно с dis-. Это помогает быстрее угадывать значение и избегать ошибок при переводе.
</a:t>
            </a:r>
            <a:endParaRPr lang="en-US" sz="8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значит «не»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 часто используется, когда нужно показать отсутствие признака или принадлежности. В словах nonfiction, nonstop, nonverbal и non-smoking видно, что предмет или действие не относится к указанной группе. Такая модель встречается в текстах, заголовках и обозначениях очень часто.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чего-то не хватает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-less показывает отсутствие качества: hopeless, careless, homeless, useless. Он присоединяется к основе слова и помогает описать не просто отрицание, а нехватку нужного признака. Это удобно, когда нужно сказать, что чего-то действительно нет.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non- и суффикс -less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отрицательного значения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морфемы помогают передавать не только «не», но и более точный смысл: противоположность, отсутствие признака или отрицание состояния.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отрицание неоднородно: значение зависит от приставки или суффикса, а не только от общей идеи «не».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материалов урока: unhappy, impossible, careless, nonverbal, dishonest.
</a:t>
            </a:r>
            <a:endParaRPr lang="en-US" sz="6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7600" y="724175"/>
            <a:ext cx="61572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запоминать отдельно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0433" y="15094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антонимы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уже сами по себе выражают противоположное или отрицательное значение. Их лучше запоминать как целые единицы словаря, а не пытаться образовать по правилу.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00433" y="24328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словам относятся bad, poor, absent, different, opposite. Они часто встречаются в учебных заданиях как готовые варианты с нужным значением без добавления приставок.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000433" y="33562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учить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связывать слово с контекстом: bad weather, poor result, absent student, different opinion, opposite direction. Так значение запоминается точнее и дольше сохраняется в памяти.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31945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положительных и отрицательных прилагательных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положительное качество превращается в отрицательное с помощью приставки или суффикса.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помогают быстро увидеть связь между корнем слова и его значением, а также легче запоминать написание.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лексики по теме словообразования.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восьмиклассников
</a:t>
            </a:r>
            <a:endParaRPr lang="en-US" sz="2355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приставка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выбирают привычную приставку по смыслу, но без проверки слова. Так появляются ошибки вроде unpossible вместо impossible или другие несуществующие формы.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добавление un-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отрицательное прилагательное образуется через un-. Иногда слово уже имеет другую отрицательную форму или относится к исключениям, которые нужно выучить отдельно.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написаний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im-, il- и ir- легко перепутать, потому что выбор зависит от начальной буквы основы. Поэтому illegal, irregular и impossible нужно запоминать вместе с корнем.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орфографии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знакомые слова требуют точного написания. В словах dishonest, careless, illegal и irregular одна пропущенная или лишняя буква сразу делает ответ неверным.
</a:t>
            </a:r>
            <a:endParaRPr lang="en-US" sz="10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образовать отрицательное прилагательное
</a:t>
            </a:r>
            <a:endParaRPr lang="en-US" sz="2493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помогает выбрать нужную морфему и проверить написание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прилагательные в школьной жизни
</a:t>
            </a:r>
            <a:endParaRPr lang="en-US" sz="2091" dirty="0"/>
          </a:p>
        </p:txBody>
      </p:sp>
      <p:sp>
        <p:nvSpPr>
          <p:cNvPr id="13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42586" y="1457075"/>
            <a:ext cx="4001649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и 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ситуациях часто говорят об unfair test, incorrect answer или incomplete homework. Такие сочетания помогают точно описать качество работы, задания или результата без длинных объяснений.
</a:t>
            </a:r>
            <a:endParaRPr lang="en-US" sz="843" dirty="0"/>
          </a:p>
        </p:txBody>
      </p:sp>
      <p:sp>
        <p:nvSpPr>
          <p:cNvPr id="15" name="Text 3"/>
          <p:cNvSpPr txBox="1"/>
          <p:nvPr/>
        </p:nvSpPr>
        <p:spPr>
          <a:xfrm>
            <a:off x="693270" y="2068200"/>
            <a:ext cx="4001649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 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irresponsible behavior и dishonest act встречаются в разговорах о правилах класса и ответственности ученика. Они помогают назвать нарушение нормы кратко и понятно.
</a:t>
            </a:r>
            <a:endParaRPr lang="en-US" sz="843" dirty="0"/>
          </a:p>
        </p:txBody>
      </p:sp>
      <p:sp>
        <p:nvSpPr>
          <p:cNvPr id="16" name="Text 4"/>
          <p:cNvSpPr txBox="1"/>
          <p:nvPr/>
        </p:nvSpPr>
        <p:spPr>
          <a:xfrm>
            <a:off x="675314" y="2687025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предметов и 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unpleasant smell и unsafe road показывают, что отрицательное прилагательное может описывать не только людей, но и предметы, места или ситуацию вокруг.
</a:t>
            </a:r>
            <a:endParaRPr lang="en-US" sz="843" dirty="0"/>
          </a:p>
        </p:txBody>
      </p:sp>
      <p:sp>
        <p:nvSpPr>
          <p:cNvPr id="17" name="Text 5"/>
          <p:cNvSpPr txBox="1"/>
          <p:nvPr/>
        </p:nvSpPr>
        <p:spPr>
          <a:xfrm>
            <a:off x="831889" y="3302500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словосочетания часто появляются в текстах о школе, классной комнате, расписании и поведении. Чем быстрее ученик узнаёт форму слова, тем легче понимает смысл предложения.
</a:t>
            </a:r>
            <a:endParaRPr lang="en-US" sz="843" dirty="0"/>
          </a:p>
        </p:txBody>
      </p:sp>
      <p:sp>
        <p:nvSpPr>
          <p:cNvPr id="18" name="Text 6"/>
          <p:cNvSpPr txBox="1"/>
          <p:nvPr/>
        </p:nvSpPr>
        <p:spPr>
          <a:xfrm>
            <a:off x="704533" y="3917962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собственных ответов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написать короткий ответ по-английски, отрицательное прилагательное помогает сделать речь точной: unfair, incorrect, incomplete, irresponsible. Это особенно полезно в заданиях на описание.
</a:t>
            </a:r>
            <a:endParaRPr lang="en-US" sz="8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модели для школьной лексики
</a:t>
            </a:r>
            <a:endParaRPr lang="en-US" sz="2464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чтения текстов важнее всего быстро узнавать знакомые модели и видеть общий смысл слова по его части, а не по отдельным буквам.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 самые частотные модели: un- и in-/im-/il-/ir-. Остальные встречаются реже, но тоже важны для понимания текста.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темы словообразования; условная частотность по материалу урока.
</a:t>
            </a:r>
            <a:endParaRPr lang="en-US" sz="6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550" y="1655850"/>
            <a:ext cx="638400" cy="72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550" y="2521028"/>
            <a:ext cx="638400" cy="72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950" y="3386211"/>
            <a:ext cx="729600" cy="72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написание и значение слова
</a:t>
            </a:r>
            <a:endParaRPr lang="en-US" sz="2751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 слово в словаре: это помогает увидеть правильное написание, значение и возможные варианты перевода. Особенно полезно для слов impossible, irregular и illegal.
</a:t>
            </a:r>
            <a:endParaRPr lang="en-US" sz="76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посмотрите слово в контексте. Предложение показывает, какое значение нужно в задании и действительно ли слово подходит по смыслу, а не только по форме.
</a:t>
            </a:r>
            <a:endParaRPr lang="en-US" sz="763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парой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сравните слово с известной парой: happy — unhappy, safe — unsafe, honest — dishonest. Так легче заметить, меняется ли только значение или ещё и написание корня.
</a:t>
            </a:r>
            <a:endParaRPr lang="en-US" sz="7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запоминания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словарь поможет быстрее узнавать частые отрицательные прилагательные в текстах и использовать их в собственных ответах.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полезны как для чтения, так и для письменных заданий: они часто встречаются в учебных текстах и коротких ответах.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 теме отрицательных прилагательных.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знаете основные способы образования отрицательных прилагательных: приставки un-, in-, im-, il-, ir-, dis-, non- и суффикс -less. Главное — узнавать модель, писать корень без ошибок и использовать слово по смыслу.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прилагательные: главное, что нужно помнить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2026-05-31T05:44:26Z</dcterms:created>
  <dcterms:modified xsi:type="dcterms:W3CDTF">2026-05-31T05:44:26Z</dcterms:modified>
</cp:coreProperties>
</file>