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на уроке английского языка: что они дают ученику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читать, переводить, произносить и правильно употреблять слова.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словари нужны на уроках английского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одно слово нередко имеет несколько значений, и без словаря легко ошибиться. Он помогает понять контекст, проверить перевод, запомнить новую лексику и увереннее работать с текстами, заданиями и проверочными работами.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65125"/>
            <a:ext cx="603375" cy="48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5987" y="2012504"/>
            <a:ext cx="514451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44150"/>
            <a:ext cx="603375" cy="536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5987" y="3718345"/>
            <a:ext cx="514451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словарей для школьника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Билингвальный 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Переводит слова с английского на русский и обратно, помогает быстро понять незнакомую лексику и подобрать точный вариант перевода в зависимости от контекста.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Объясняет значение слова простыми словами на английском языке. Он полезен, когда нужно не только перевести слово, но и понять его смысл глубже.
</a:t>
            </a:r>
            <a:endParaRPr lang="en-US" sz="136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Орфографический и орфоэпический словари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правильное написание слова и его произношение. Такие словари особенно важны, если нужно писать без ошибок и читать вслух уверенно.
</a:t>
            </a:r>
            <a:endParaRPr lang="en-US" sz="1235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Фразеологический 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Объясняет устойчивые выражения, смысл которых нельзя понять по отдельным словам. Он помогает правильно понимать выражения вроде at first sight и a piece of cake.
</a:t>
            </a:r>
            <a:endParaRPr lang="en-US" sz="12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словарная статья в английском словаре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Заголовочное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статьи даётся само слово, по которому ведётся поиск. Рядом обычно стоит транскрипция, чтобы ученик видел, как слово читается и где падает ударение.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 и 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указывают, является ли слово существительным, глаголом, прилагательным или наречием. Для глаголов часто приводят основные формы, а для существительных и прилагательных — важные грамматические сведения.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 перевод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грамматической информации идёт перевод или объяснение значения. Если слово многозначное, значения обычно нумеруются, чтобы было легче выбрать нужный вариант по контексту.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статьи приводят пример предложения. Он показывает, как слово работает в речи, с какими словами сочетается и в какой ситуации звучит естественно.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4742" y="1572310"/>
            <a:ext cx="3987683" cy="266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информация есть в разных словарях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словарь отвечает на свой вопрос о слове и помогает решать отдельную учебную задачу.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словари дополняют друг друга: один помогает перевести, другой — понять, произнести или правильно употребить слово.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электронные англо-русские словари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и выбор правильного перевода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 — несколько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английских словах значение зависит от предложения. Например, light может означать «свет», «лёгкий» или «зажигать», поэтому одного перевода обычно недостаточно.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Нумерация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словаре разные значения слова часто идут по порядку и сопровождаются пояснениями. Это помогает не смешивать близкие, но не одинаковые смыслы.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контекста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Окружающие слова подсказывают, какой перевод нужен именно здесь. Если внимательно прочитать всё предложение, выбор значения становится намного точнее.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примеру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перевода полезно посмотреть пример из словаря. Он показывает, подходит ли слово по смыслу и грамматике в конкретной ситуации.
</a:t>
            </a:r>
            <a:endParaRPr lang="en-US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ищут в словаре ученики 7 класса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словарь чаще всего открывают, чтобы быстро понять незнакомое слово и продолжить работу с текстом без задержки.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запрос — перевод, но заметная часть обращений связана с произношением, грамматикой и примером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наблюдение за работой семиклассников на уроках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3667" y="517238"/>
            <a:ext cx="376490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4126" y="2713109"/>
            <a:ext cx="386371" cy="30909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667" y="2679413"/>
            <a:ext cx="376490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и произношение английских слов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читается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Произносительный словарь показывает звучание слова через транскрипцию. Это помогает не угадывать чтение по написанию, а сразу видеть, как слово произносится правильно.
</a:t>
            </a:r>
            <a:endParaRPr lang="en-US" sz="1447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написание, разное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выглядят похоже, но читаются по-разному. Транскрипция помогает различать такие случаи и не ошибаться, когда ученик читает вслух или отвечает на уроке.
</a:t>
            </a:r>
            <a:endParaRPr lang="en-US" sz="1361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семиклассника особенно важны долгие и краткие гласные, а также звуки [θ], [ð], [w] и [r]. Словарь помогает заметить их и потренировать произношение.
</a:t>
            </a:r>
            <a:endParaRPr lang="en-US" sz="1497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и слышит правильное произношение, ему легче читать текст, повторять слова вслух и использовать новую лексику без лишнего напряжения.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пользоваться английским словарём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при поиске значения, произношения и грамматики слова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пример важнее дословного перевода
</a:t>
            </a:r>
            <a:pPr algn="l" indent="0" marL="0">
              <a:lnSpc>
                <a:spcPct val="100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открыл словарь и увидел не только перевод, но и целое предложение с нужным словом. Пример сразу показал, с какими словами оно сочетается и в какой ситуации звучит естественно. Именно так проще отличить близкие значения и не перевести фразу слишком буквально.
</a:t>
            </a:r>
            <a:endParaRPr lang="en-US" sz="815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начинает «работать»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словарной статье пример помогает увидеть грамматику и порядок слов, а рядом часто стоит перевод или пояснение. Благодаря этому ученик понимает, почему говорят make a mistake, take part или go to school, а не выбирают другое сочетание.
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словарь становится помощником в чтении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чтения текста пример из словаря помогает проверить догадку и убедиться, что выбранный перевод подходит по смыслу. Особенно полезно это при встрече с выражениями вроде heavy rain, где слово нужно понимать в привычном для английского языка сочетании.
</a:t>
            </a:r>
            <a:endParaRPr lang="en-US" sz="755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 контекст в словаре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Пометы и сокращения в словарях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словарь сообщает, к какой части речи относится слово: n., v., adj., adv. Это помогает понять, как слово работает в предложении и какую форму выбрать при переводе.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встречаются пометы informal, formal, British English, American English. Они подсказывают стиль речи и вариант языка, чтобы ученик не использовал слово неуместно.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и 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словарь уточняет plural, uncountable и другие грамматические особенности. Благодаря этим пометам школьник знает, можно ли поставить артикль, множественное число или изменить форму слова.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приходят слова: этимология и история языка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7063" y="1872776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происхождения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Этимологический словарь показывает, из какого языка пришло слово и как менялось его значение. Это помогает увидеть связи английского с латинским, французским и древнегерманскими языками.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433011" y="1872776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долгой судьбой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слова, как school, music и animal, прошли через несколько этапов развития. Их современное значение сформировалось постепенно, поэтому история слова часто не совпадает с его внешним видом.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1950156" y="3334685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 отражение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словах связаны с историей народов, торговлей, наукой и культурными контактами. Этимология делает изучение английского более осмысленным и показывает, почему язык постоянно развивается.
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словарной статьи для английского слова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работе важнее всего быстро увидеть основную информацию и не пропустить пример, который показывает слово в реальном контексте.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устроена по принципу приоритета: сначала самое нужное для понимания, затем дополнительные сведения для точности и расширения знаний.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школьной словарной статьи в англо-русских и англо-английских словарях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424" y="1426907"/>
            <a:ext cx="6829976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Бумажный и электронный словарь: что удобнее на уроке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в каких ситуациях удобнее каждый формат словаря и почему учителю и ученику полезно владеть обоими.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Бумажный словарь удобен своей надёжностью, электронный — скоростью и дополнительными функциями. Вместе они закрывают разные учебные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словари и электронные лексикографические ресурсы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и устойчивые выражения в английском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переводить буквально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фразеологизма часто нельзя понять по отдельным словам. Поэтому выражение a piece of cake переводят как «очень легко», а не по словарным значениям каждого слова.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узнавать 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Фразеологический словарь помогает замечать устойчивые сочетания в текстах и диалогах. Например, break the ice используют, когда хотят начать разговор и снять напряжение.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переносный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once in a blue moon означает «очень редко» и встречается в речи, фильмах и чтении. Словарь объясняет, когда такое выражение уместно и как его правильно понимать.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лучше учить как готовые единицы речи, а не как набор отдельных слов. Так легче использовать их естественно в устной и письменной английской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в чтении, письме и выполнении домашних заданий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текстов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словарь помогает быстро понять незнакомое слово в истории, диалоге или тексте о школе, семье, хобби и путешествиях. Это снижает количество ошибок в понимании смысла.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письменных заданиях словарь подсказывает точное слово, правильное написание и нужную форму. Он особенно полезен, когда нужно составить короткий рассказ, ответить на вопрос или дополнить предложение.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1820864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подготовке домашних заданий словарь помогает проверить новые слова из учебника, выучить их значение и произношение. Он также нужен перед словарными диктантами и повторением лексики к уроку.
</a:t>
            </a:r>
            <a:endParaRPr lang="en-US" sz="10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словарь нужен в разных учебных ситуациях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учебная задача может требовать разных словарей: для смысла, формы, звучания или устойчивого выражения.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задача, тем легче выбрать нужный словарь. Поэтому на уроке полезно использовать не один, а несколько типов справочников.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словарных задач на уроке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помогают быстро отличить качественный словарь от случайного ресурса.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автора, дату и примеры употребления. Если есть транскрипция, грамматические пометы и современная лексика, словарь можно использовать для школьной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по выбору учебных словарей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точному пониманию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со словарём при чтении и переводе текста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 — главный помощник ученика на уроке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учит не угадывать, а проверять значение, звучание и форму слова. Он делает чтение точнее, письмо увереннее и помогает школьнику самостоятельно понимать английский язык.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2026-05-31T01:16:17Z</dcterms:created>
  <dcterms:modified xsi:type="dcterms:W3CDTF">2026-05-31T01:16:17Z</dcterms:modified>
</cp:coreProperties>
</file>