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90" y="506916"/>
            <a:ext cx="3952221" cy="41296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Вычисление длины окружности: основные идеи и формулы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окружность, π и две главные формулы длины.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6" y="1577007"/>
            <a:ext cx="3115094" cy="27865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 базовую фигуру, её элементы и способы измерения. Эта тема помогает решать задачи на реальные круглые предметы и развивает умение работать с формулами и единицами длины.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в школьной геометрии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 окружности и их обозначения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942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задаёт положение окружности на плоскости. Все точки фигуры находятся от него на одинаковом расстоянии, поэтому именно он связывает все основные элементы и помогает строить чертёж.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578873" y="1942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 r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 — это отрезок от центра до точки окружности. В формулах он обозначается буквой r и служит исходной величиной, если нужно найти длину окружности по расстоянию от центра.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466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Диаметр d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Диаметр проходит через центр и соединяет две точки окружности. Его обозначают d, а по длине он всегда равен двум радиусам, то есть d = 2r.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578873" y="3466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Хорда соединяет две точки окружности, но не обязана проходить через центр. Это важный элемент для построений и сравнения отрезков внутри круга.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26316" y="1743076"/>
            <a:ext cx="1958713" cy="2820988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6" y="1964054"/>
            <a:ext cx="1959101" cy="26000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отношение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π показывает, во сколько раз длина окружности больше её диаметра. Для любого круга это отношение почти одинаково, поэтому π используют во всех подобных вычислениях.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514559" y="1964054"/>
            <a:ext cx="1959101" cy="26000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приближение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9 класса обычно берут π ≈ 3,14. Такое значение удобно для устных и письменных расчётов, когда не требуется повышенная точность.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670341" y="1964054"/>
            <a:ext cx="1959101" cy="26000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оно нужно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π нельзя выразить длину окружности через радиус или диаметр. Именно это число связывает размеры круга с его границей и делает формулы универсальными.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π и его роль в измерении окружности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94" y="2460005"/>
            <a:ext cx="3848986" cy="12282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показывают, как радиус и диаметр связаны с длиной окружности.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увеличении радиуса длина окружности растёт пропорционально; диаметр всегда вдвое больше радиуса.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расчёты по формулам C = 2πr и C = πd, π ≈ 3,14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радиуса, диаметра и длины окружности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радиус, тем длиннее граница круга. Значения рассчитаны с округлением до сотых.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прямую пропорциональность: увеличение радиуса в одинаковое число раз даёт такой же рост длины окружности.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Расчёты по формуле C = 2πr, π ≈ 3,14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длина окружности при росте радиуса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решения задачи по заданному радиусу или диаметру.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вычислить длину окружности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403225" y="383650"/>
            <a:ext cx="3765600" cy="43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25,12 см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получается для окружности с радиусом 4 см.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4930775" y="3841187"/>
            <a:ext cx="3854450" cy="6380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 формуле C = 2πr при π ≈ 3,14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930775" y="1188105"/>
            <a:ext cx="3854400" cy="19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помогает быстро проверить вычисления по формуле C = 2πr и увидеть, как радиус влияет на ответ.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403225" y="383650"/>
            <a:ext cx="3765600" cy="43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37,68 см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получается для окружности с диаметром 12 см.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4930775" y="3841187"/>
            <a:ext cx="3854450" cy="6380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 формуле C = πd при π ≈ 3,14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930775" y="1188105"/>
            <a:ext cx="3854400" cy="19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запись особенно удобна, когда известна полная ширина круга через центр, например у крышки или колеса.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одного круга можно использовать разные исходные данные, но длина окружности остаётся той же.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равносильны: диаметр вдвое больше радиуса, поэтому оба способа дают одинаковый ответ.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 формулам C = 2πr и C = πd, π ≈ 3,14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результат двух формул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3739" y="2408990"/>
            <a:ext cx="2602145" cy="21447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8662" y="2408990"/>
            <a:ext cx="2602145" cy="21447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9812" y="2408990"/>
            <a:ext cx="2602145" cy="21447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738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Колесо и путь за оборот
</a:t>
            </a:r>
            <a:pPr algn="l" indent="0" marL="0">
              <a:lnSpc>
                <a:spcPct val="100000"/>
              </a:lnSpc>
              <a:buNone/>
            </a:pPr>
            <a:r>
              <a:rPr lang="en-US" sz="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Велосипедное колесо удобно рассматривать как наглядный пример окружности. Если известна длина его границы, можно понять, какой путь проходит колесо за один полный оборот и как связаны размеры колеса и движение.
</a:t>
            </a:r>
            <a:endParaRPr lang="en-US" sz="1105" dirty="0"/>
          </a:p>
        </p:txBody>
      </p:sp>
      <p:sp>
        <p:nvSpPr>
          <p:cNvPr id="7" name="Text 1"/>
          <p:cNvSpPr txBox="1"/>
          <p:nvPr/>
        </p:nvSpPr>
        <p:spPr>
          <a:xfrm>
            <a:off x="326866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Крышки, тарелки и часы
</a:t>
            </a:r>
            <a:pPr algn="l" indent="0" marL="0">
              <a:lnSpc>
                <a:spcPct val="100000"/>
              </a:lnSpc>
              <a:buNone/>
            </a:pPr>
            <a:r>
              <a:rPr lang="en-US" sz="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Круглые крышки, тарелки и циферблаты часов помогают увидеть окружность в быту. У таких предметов можно измерить диаметр или радиус, а затем вычислить длину края для сравнения размеров и точной подгонки деталей.
</a:t>
            </a:r>
            <a:endParaRPr lang="en-US" sz="1105" dirty="0"/>
          </a:p>
        </p:txBody>
      </p:sp>
      <p:sp>
        <p:nvSpPr>
          <p:cNvPr id="8" name="Text 2"/>
          <p:cNvSpPr txBox="1"/>
          <p:nvPr/>
        </p:nvSpPr>
        <p:spPr>
          <a:xfrm>
            <a:off x="611981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Обручи и декоративные детали
</a:t>
            </a:r>
            <a:pPr algn="l" indent="0" marL="0">
              <a:lnSpc>
                <a:spcPct val="100000"/>
              </a:lnSpc>
              <a:buNone/>
            </a:pPr>
            <a:r>
              <a:rPr lang="en-US" sz="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Обручи, браслеты и круглые украшения тоже имеют длину окружности. Для мастера это важно при выборе материала: нужно заранее знать, хватит ли ленты, проволоки или шнура для изделия нужного размера.
</a:t>
            </a:r>
            <a:endParaRPr lang="en-US" sz="1105" dirty="0"/>
          </a:p>
        </p:txBody>
      </p:sp>
      <p:sp>
        <p:nvSpPr>
          <p:cNvPr id="9" name="Text 3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окружности в реальных объектах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862" y="2728778"/>
            <a:ext cx="6080278" cy="19403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6953" y="153543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показаны самые частые ошибки и правильные действия, которые помогают избежать неверного ответа при вычислении длины окружности.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782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ошибки связаны с выбором формулы, числом π и оформлением ответа. Последовательная проверка шагов уменьшает риск неверного результата.
</a:t>
            </a:r>
            <a:endParaRPr lang="en-US" sz="1313" dirty="0"/>
          </a:p>
        </p:txBody>
      </p:sp>
      <p:sp>
        <p:nvSpPr>
          <p:cNvPr id="6" name="Text 1"/>
          <p:cNvSpPr txBox="1"/>
          <p:nvPr/>
        </p:nvSpPr>
        <p:spPr>
          <a:xfrm>
            <a:off x="4944317" y="1535430"/>
            <a:ext cx="3840909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геометрия, тема «Длина окружности»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вычислении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измерения и округление ответа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2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Выбирайте подходящую единицу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Длину окружности записывают в тех единицах, которые использованы в условии: миллиметрах, сантиметрах, метрах или километрах. Если радиус дан в сантиметрах, ответ тоже должен быть в сантиметрах.
</a:t>
            </a:r>
            <a:endParaRPr lang="en-US" sz="1552" dirty="0"/>
          </a:p>
        </p:txBody>
      </p:sp>
      <p:sp>
        <p:nvSpPr>
          <p:cNvPr id="10" name="Text 3"/>
          <p:cNvSpPr txBox="1"/>
          <p:nvPr/>
        </p:nvSpPr>
        <p:spPr>
          <a:xfrm>
            <a:off x="251155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Сохраняйте единообразие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подставлять в формулу сантиметры, а затем внезапно записывать результат в метрах без перевода. Все величины в задаче должны быть согласованы, иначе вычисление станет некорректным.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66434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Округляйте после вычисления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выполняют умножение с π ≈ 3,14, а затем округляют ответ. Так сохраняется точность результата и не возникает лишней погрешности от преждевременного округления.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81712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Учитывайте требование задачи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условии сказано округлить до десятых или сотых, нужно именно так и сделать. В школьных задачах обычно достаточно простой записи с одной выбранной степенью точности.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меняется результат при более точном значении π для окружностей разного размера.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малых окружностей разница почти незаметна, но при больших размерах она возрастает. В школьных задачах обычно достаточно π = 3,14.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Расчетные значения по формуле C = πd; сравнительный пример для учебных целей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вычислений при разных значениях π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034521" y="4762321"/>
            <a:ext cx="9672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8774" y="382588"/>
            <a:ext cx="84264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пример решения задачи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481661" y="2151046"/>
            <a:ext cx="1565100" cy="24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Дано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условия известно, что радиус окружности равен 8 см. Сначала важно внимательно прочитать задачу и убедиться, что речь идет именно о радиусе, а не о диаметре.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193371" y="2151046"/>
            <a:ext cx="1565100" cy="24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Выбираем формулу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известен радиус, удобно использовать формулу C = 2πr. Она подходит для случаев, когда нужно найти длину всей границы окружности по расстоянию от центра до края.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905081" y="2151046"/>
            <a:ext cx="1565100" cy="24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Подставляем числа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Подставляем значение в формулу: C ≈ 2 × 3,14 × 8. Сначала умножаем 2 на 8, затем используем число π, чтобы получить точный школьный результат.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616791" y="2151046"/>
            <a:ext cx="1565100" cy="24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Получаем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вычисления получается C ≈ 50,24 см. Ответ обязательно записывают с единицей измерения, чтобы было понятно, в каких величинах выражена длина окружности.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7328502" y="2151046"/>
            <a:ext cx="1565100" cy="24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5. Проверяем условие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полезно еще раз посмотреть на текст задачи и проверить, не был ли дан диаметр вместо радиуса. Такая проверка помогает избежать самой распространенной ошибки.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контроля помогает найти ошибку в формуле, вычислениях или записи ответа.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решения после вычисления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53393" y="1774824"/>
            <a:ext cx="2331629" cy="2789239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длины окружности в повседневной жизни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58775" y="1891606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Велосипед и транспорт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окружности помогает понять, какой путь проходит колесо за один оборот. Это полезно для велосипеда, самоката и любых круглых деталей, которые движутся по поверхности.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405983" y="1891606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предметы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Крышки банок, тарелки, часы и браслеты имеют круглую форму, поэтому их удобно сравнивать через длину окружности. Это помогает выбрать подходящий размер или определить, поместится ли деталь.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58775" y="3388668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 измерения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спорте и на тренировках длина окружности встречается при измерении круглых дорожек, колец и обручей. Такое знание делает расчеты понятными и связанными с реальными объектами.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405983" y="3388668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подгонка деталей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нужно сделать декоративный элемент, ремешок или обод, длина окружности подсказывает, сколько материала потребуется. Это экономит время и помогает избежать лишних затрат.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на графике расположены почти на прямой, поэтому зависимость легко увидеть даже без дополнительных расчетов.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увеличении радиуса в 2 раза длина окружности тоже увеличивается в 2 раза. Это признак прямой пропорциональности.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расчет по формуле C = 2πr, π ≈ 3,14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радиуса и длины окружности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94" y="2612833"/>
            <a:ext cx="3848986" cy="9226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для одной и той же окружности можно использовать две разные записи формулы и получить одинаковый ответ.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формулы равносильны: диаметр в два раза больше радиуса. Поэтому для одного круга результат получается одинаковым.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геометрия, тема «Длина окружности»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Итоговые формулы и одинаковые результаты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815340"/>
            <a:ext cx="8160791" cy="36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по теме «Длина окружности»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окружности показывает размер границы круга и вычисляется через число π. Если правильно выбрать формулу, аккуратно подставить данные и не забыть единицы измерения, ответ будет точным и понятным.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2026-06-03T13:11:11Z</dcterms:created>
  <dcterms:modified xsi:type="dcterms:W3CDTF">2026-06-03T13:11:11Z</dcterms:modified>
</cp:coreProperties>
</file>