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открывают дорогу к знаниям, диалогу и точному ответу.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Кычыру сöстöрлў эрмектер: как они помогают спрашивать и отвечать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вопросы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звучат на уроке, дома, в игре и в книгах. Они помогают спросить, уточнить, проверить понимание и спокойно начать разговор. Поэтому эта тема нужна каждый день.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обращено к собеседнику или к тексту и всегда ждёт ответ. Его главная задача — не сообщать факт, а узнать новую информацию, уточнить мысль или сделать выбор.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вопросительное предложение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может быть совсем коротким: «Кто пришёл?» А может быть длиннее: «Почему листья желтеют осенью?» Длина не меняет его смысл — вопрос всё равно остаётся вопросом.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требует ответа, оно становится вопросительным. В речи это видно по интонации, а в письме — по знаку вопроса в конце.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и их значения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что: кто о живом, что о неживом
</a:t>
            </a:r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«кто» и «что» помогают быстро понять, о чём спрашивают. «Кто» чаще связано с человеком или животным, а «что» — с предметом, явлением или делом. С такими вопросами легко искать нужный ответ.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Где, когда, куда: место, время 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словно маленькие указатели. «Где» показывает место, «когда» — время, а «куда» — направление движения. Они помогают не потеряться ни в комнате, ни в дне недели, ни в дороге.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Почему, зачем, как: причина, цель и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объяснение, на помощь приходят «почему», «зачем» и «как». Первое спрашивает о причине, второе — о цели, третье — о способе действия. С ними вопрос становится точнее и умнее, как хороший фонарик в темноте.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вопрос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отличить вопрос от обычного предложения и не забыть знак «?».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строится без слов «кто», «что» и других помощников. Тогда особенно важны голос и знак вопроса: они подсказывают, что нужно ответить, а не просто слушать дальше.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 специальных слов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получают короткий ответ: «да», «нет» или небольшое уточнение. Например: «Ты готов?» — «Да», «Это твоя книга?» — «Нет». Коротко, ясно, по делу.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они встречаются очень часто, потому что помогают быстро проверить, всё ли понятно. Это удобный способ спросить без длинных объяснений и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со словами кто и что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спрашивает о человеке или животном. Оно помогает назвать того, кто действует, отвечает или просто появился рядом. Например: «Кто стучит в дверь?»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спрашивает о предмете, явлении или деле. Оно подходит, когда нужно узнать название вещи или события. Например: «Что лежит на парте?»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понятные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легче всего запомнить младшим школьникам. Они быстро ведут к ответу и помогают не запутаться: сначала ищем живое существо, потом предмет или явление.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— о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«где» помогает узнать, в каком месте что-то находится. Оно часто встречается в вопросах про дом, класс, двор или лес. Такой вопрос будто показывает пальцем: вот здесь или там?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Где, когда и куда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куда — о времени и направлении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«Когда» спрашивает о времени, а «куда» — о движении и направлении. Эти слова особенно полезны, когда нужно понять расписание, путь или следующий шаг. Вопрос сразу становится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спрашивают о причине, цели и способе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вопрос о причине. Он помогает понять, что именно привело к событию или изменению.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спрашивают о цели. Такой вопрос показывает, ради чего что-то делают или используют.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способ действия, признак или порядок. Так становится ясно, как именно происходит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вопросительное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какую информацию нужно узнать в ответе.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задаём вопрос вслух, голос в конце немного поднимается. Так собеседник сразу понимает, что от него ждут ответа, а не просто сообщают новость.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 в устной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вопросительных слов интонация помогает узнать вопрос. Смысл становится понятным по голосу, как будто предложение само подаёт знак: «Ответьте мне, пожалуйста!»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вопросительная интонация в коротких репликах: «Идём?», «Можно?», «Правда?». Такие слова звучат как приглашение ответить быстро и по делу.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вопрос слишком ровно, он может прозвучать как обычное сообщение. Поэтому важно не только произнести слова, но и правильно «поднять» конец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вопросительного предложения всегда ставится знак вопроса «?». Он показывает, что фраза требует ответа и не заканчивается на обычной точке. 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 и правила записи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знака вопроса новая мысль начинается с заглавной буквы. Если забыть «?», вопрос может выглядеть как простое сообщение, и читатель легко запутается.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в разговоре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обращение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звучит мягко и спокойно. Он помогает начать разговор без резкости и показывает уважение к собеседнику, особенно к взрослому или учителю.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таких вопросах встречаются слова пожалуйста, можно, подскажите. Они делают просьбу теплее и помогают спросить так, чтобы никому не было неловко.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тон в общении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удобны и в классе, и дома, и на улице. С ними разговор получается спокойным, а ответ слышать приятнее — почти как доброе спасибо заранее.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вопросительное предложение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является ли предложение вопросом, если читать его внимательно и смотреть на конец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вопрос тоже очень полезен. Он подсказывает правила, порядок ходов и роли игроков, чтобы никто не спорил и не путался.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 учёбе и игре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вопросы помогают не бояться нового материала. С их помощью можно проверить ответ, уточнить задание и узнать то, что пока непонятно.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вопросы часто звучат в диалогах героев. Они делают разговор живым, быстрым и похожим на настоящую беседу между ребятами.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заметил, что карандаш куда-то исчез. Он спросил соседа: «Кто взял карандаш?» Тот улыбнулся и сразу ответил, а потом вернул находку. Так короткий вопрос быстро помог разобраться в маленькой школьной загадке.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стояли у окна и смотрели во двор. Один спросил: «Куда бежит мяч?» Другой ответил и показал рукой. Их реплики летали туда-сюда, как мячик в игре, и разговор получился весёлым и очень понятным.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вопросами и ответами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забыть поставить в конце вопросительный знак. Без него вопрос может читаться как обычное сообщение и теряет свою задачу.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вопросительных предложениях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 то вопросительное слово. Например, вместо слова когда берут где, а вместо почему — как, и ответ получается совсем не тот.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несколько вопросительных знаков подряд. Обычно достаточно одного знака «?», чтобы предложение уже выглядело как вопрос.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вопрос произносится без нужной интонации. Тогда он звучит слишком ровно, будто никто ничего не спрашивает, а только сообщает.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легко запомнить и удобно повторять: «Кто живёт в лесу?», «Где стоит дом?». В них сразу видно, о чём именно спрашивают.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помогают потренировать слова времени и причины: «Когда начинается перемена?», «Почему светит солнце?». Такие вопросы учат искать точный ответ, а не угадывать.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вопросы о способе действия: «Как работает фонарь?». Они показывают, что каждый вопросительный вопрос помогает узнать новую, конкретную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вопросительных предложениях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помогает узнать ответ, а не просто сообщить факт. Его легко заметить по особой интонации и по вопросительным словам, если они есть в предложении.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делают речь точной и дружелюбной. С ними легче спрашивать, объяснять и понимать друг друга — и в классе, и дома, и в книге.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открывают дорогу к ответам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помогают учиться, разговаривать и узнавать новое каждый день. Чем точнее задан вопрос, тем быстрее находится ответ и тем интереснее становится общение.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2026-05-21T11:48:09Z</dcterms:created>
  <dcterms:modified xsi:type="dcterms:W3CDTF">2026-05-21T11:48:09Z</dcterms:modified>
</cp:coreProperties>
</file>