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74512" y="2077350"/>
            <a:ext cx="3594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как самостоятельная наука о пространстве Земли
</a:t>
            </a:r>
            <a:endParaRPr lang="en-US" sz="1612" dirty="0"/>
          </a:p>
        </p:txBody>
      </p:sp>
      <p:sp>
        <p:nvSpPr>
          <p:cNvPr id="5" name="Text 1"/>
          <p:cNvSpPr txBox="1"/>
          <p:nvPr/>
        </p:nvSpPr>
        <p:spPr>
          <a:xfrm>
            <a:off x="2878523" y="1671320"/>
            <a:ext cx="33870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46" dirty="0"/>
          </a:p>
        </p:txBody>
      </p:sp>
      <p:sp>
        <p:nvSpPr>
          <p:cNvPr id="6" name="Text 2"/>
          <p:cNvSpPr txBox="1"/>
          <p:nvPr/>
        </p:nvSpPr>
        <p:spPr>
          <a:xfrm>
            <a:off x="2774512" y="2745947"/>
            <a:ext cx="35949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 Земле, её различиях и взаимосвязях.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стала самостоятельной наукой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античных вычислений Эратосфена до современных ГИС география прошла путь от описания Земли к изучению её пространственной организации и взаимосвязей природы и общества.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 предмет географического исследования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Объектом географии является географическая оболочка Земли — область, где взаимодействуют атмосфера, гидросфера, литосфера и биосфера, образуя единую природную среду.
</a:t>
            </a:r>
            <a:endParaRPr lang="en-US" sz="1243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географии — закономерности размещения природных и общественных объектов, их территориальные различия, связи между ними и формы пространственной организации.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4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изучение пространства география объясняет, почему одинаковые явления по-разному проявляются в разных регионах мира и как формируются территориальные различия.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дисциплины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собственного объекта и предмета исследования делает географию не вспомогательной областью, а полноценной научной дисциплиной со своей логикой и задачами.
</a:t>
            </a:r>
            <a:endParaRPr lang="en-US" sz="12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как единая система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объединяет атмосферу, гидросферу, литосферу и биосферу. Ни одна из них не существует изолированно: каждая влияет на другую и испытывает ответное воздействие.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сферы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результате их взаимодействия возникают климат, рельеф, воды, почвы, природные зоны и множество условий, определяющих жизнь растений, животных и человека.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природных условий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одного элемента системы отражается на остальных: например, климат влияет на воды и почвы, а рельеф — на распределение влаги и растительности.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компонентов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позволяет рассматривать природу не как набор отдельных объектов, а как сложную взаимосвязанную систему, в которой протекают общие процессы.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среды
</a:t>
            </a:r>
            <a:endParaRPr lang="en-US" sz="9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ветви географии и их соотношение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ветви используют общий пространственный подход, но отвечают на разные вопросы о природе и обществе.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и общественная география равны по значению: одна объясняет природную основу территорий, другая — организацию жизни людей.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«Почему география — самостоятельная наука?»
</a:t>
            </a:r>
            <a:endParaRPr lang="en-US" sz="7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подход как основа географии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59950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рассматривает не только сам объект, но и его положение относительно других объектов: морей, гор, рек, дорог и границ. Это помогает понять территориальные различия.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2489674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географа важно, насколько далеко расположен объект, насколько он доступен и как расстояние влияет на связи между территориями, населением и хозяйством.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4619399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категории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«местоположение», «территория», «район», «географическое положение» и «пространственные связи» образуют основу языка географического описания и анализа.
</a:t>
            </a:r>
            <a:endParaRPr lang="en-US" sz="1102" dirty="0"/>
          </a:p>
        </p:txBody>
      </p:sp>
      <p:sp>
        <p:nvSpPr>
          <p:cNvPr id="14" name="Text 5"/>
          <p:cNvSpPr txBox="1"/>
          <p:nvPr/>
        </p:nvSpPr>
        <p:spPr>
          <a:xfrm>
            <a:off x="6749117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других наук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внимание к размещению и взаиморасположению отличает географию от дисциплин, которые изучают явления без обязательного учета их территориальной организации.
</a:t>
            </a:r>
            <a:endParaRPr lang="en-US" sz="11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290607"/>
            <a:ext cx="4491900" cy="12220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географии и их научное значение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методы использует география и какой результат даёт каждый из них.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соединяет полевые наблюдения, картографию и цифровые технологии в единую систему изучения территории.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содержанию темы и учебным методам географии
</a:t>
            </a:r>
            <a:endParaRPr lang="en-US" sz="8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главный язык географической науки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352550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позволяет увидеть размещение объектов сразу в целостном виде: не только где они находятся, но и как соотносятся между собой в пространстве.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3207750" y="2352563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карт изучают климатические пояса, плотность населения, миграции, размещение хозяйства и природные зоны, то есть самые разные территориальные процессы.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6055500" y="2352563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научного вывода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обобщать большие массивы сведений и выявлять закономерности, которые трудно заметить при обычном текстовом описании территории.
</a:t>
            </a:r>
            <a:endParaRPr lang="en-US" sz="13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географического анализа территории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география переходит от данных к объяснению и прогнозу.
</a:t>
            </a:r>
            <a:endParaRPr lang="en-US" sz="10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и работа с местностью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657775" y="1311375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на маршруте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начинаются с маршрутных наблюдений: географ фиксирует особенности рельефа, вод, растительности, застройки и других компонентов местности в реальных условиях.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657775" y="2494054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 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измерения параметров среды и подробное описание ландшафтов. Эти сведения помогают уточнить данные карт и понять, как территория изменяется на практике.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657775" y="3676746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наук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материалы особенно важны для геоморфологии, климатологии, гидрологии и географии населения, потому что именно на местности выявляются реальные процессы и их последствия.
</a:t>
            </a:r>
            <a:endParaRPr lang="en-US" sz="11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не сводится к одной смежной науке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использует данные разных наук, но рассматривает их через призму территории, масштаба и пространственных связей.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знаний не отменяет самостоятельности: объединяющим принципом географии остается анализ пространства и его организации.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междисциплинарных связей географии; не статистические данные.
</a:t>
            </a:r>
            <a:endParaRPr lang="en-US" sz="6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географического районирования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 сопоставление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географы изучают природные условия, население, хозяйство и связи между территориями. На этом этапе выявляются повторяющиеся черты и различия, важные для дальнейшего анализа.
</a:t>
            </a:r>
            <a:endParaRPr lang="en-US" sz="1102" dirty="0"/>
          </a:p>
        </p:txBody>
      </p:sp>
      <p:sp>
        <p:nvSpPr>
          <p:cNvPr id="11" name="Text 3"/>
          <p:cNvSpPr txBox="1"/>
          <p:nvPr/>
        </p:nvSpPr>
        <p:spPr>
          <a:xfrm>
            <a:off x="3199473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однородных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территории группируют по сходству признаков: климата, рельефа, плотности населения, специализации хозяйства и уровня освоенности. Так формируются природные и социально-экономические районы.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603895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территориальной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целостная схема размещения явлений на карте. Районирование помогает объяснять структуру пространства и делать выводы о его развитии, а не только фиксировать отдельные факты.
</a:t>
            </a:r>
            <a:endParaRPr lang="en-US" sz="11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455" y="1311375"/>
            <a:ext cx="629309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географических вопросов и объяснений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ответ строится из нескольких факторов: природных условий, деятельности людей и пространственных связей между объектами.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география отвечает на вопросы о размещении явлений и причинах территориальных различий.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направлений географического анализа.
</a:t>
            </a:r>
            <a:endParaRPr lang="en-US" sz="8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217" y="1397377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17" y="2324389"/>
            <a:ext cx="350400" cy="28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217" y="3235827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12373"/>
            <a:ext cx="350400" cy="35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соединяет природу и общество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 просто живет в природной среде, а приспосабливает хозяйство и быт к ее ограничениям и возможностям, используя воду, рельеф, климат и почвы по-разному.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дороги, порты и промышленные зоны меняют внешний облик территории и создают новые связи между районами, формируя искусственную среду внутри природной.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сложных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районы, горные области и засушливые территории требуют особых решений: сезонной логистики, инженерной защиты, ресурсосбережения и адаптации способов жизни к условиям местности.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 потоки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коридоры, миграции, торговля и информационные потоки связывают разные территории между собой, поэтому география изучает не только объекты, но и их взаимодействие в пространстве.
</a:t>
            </a:r>
            <a:endParaRPr lang="en-US" sz="9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природных условий к территориальной структуре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причинно-следственную логику географического анализа: от природной основы к организации населения и хозяйства.
</a:t>
            </a:r>
            <a:endParaRPr lang="en-US" sz="9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цифровые инструменты в географии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Геоинформационные системы объединяют на одной карте рельеф, дороги, население и природные риски. Это позволяет сравнивать слои данных и видеть скрытые пространственные зависимости.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и слои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зондирование дает возможность наблюдать большие территории одновременно. По снимкам отслеживают пожары, таяние льда, вырубки леса и расширение городских окраин.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сервисы помогают анализировать транспортную доступность, выбирать оптимальные пути и оценивать нагрузку на дорожную сеть. Для географии это важный источник данных о движении людей и грузов.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маршруты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карты быстро обновляются и подходят для учебных, исследовательских и прикладных задач. Они помогают представлять территорию не как абстракцию, а как многослойную систему взаимосвязей.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
</a:t>
            </a:r>
            <a:endParaRPr lang="en-US" sz="9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Прикладное значение географии в жизни общества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данные особенно важны там, где нужно учитывать риск, доступность территории и ее природные ограничения.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ценность географии проявляется в управлении пространством: от контроля среды до планирования инфраструктуры и ресурсов.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ранжирование сфер применения географии; не статистическое исследование.
</a:t>
            </a:r>
            <a:endParaRPr lang="en-US" sz="6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 школе и в научной картине мира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50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учит видеть не только отдельные факты, но и их положение на карте, масштаб, соседство и связь с другими территориями. Это основа пространственного мышления.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2059915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наук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соединяет знания о природе и обществе, поэтому помогает понять, как климат, ресурсы, население и хозяйство влияют друг на друга в пределах одной территории.
</a:t>
            </a:r>
            <a:endParaRPr lang="en-US" sz="1002" dirty="0"/>
          </a:p>
        </p:txBody>
      </p:sp>
      <p:sp>
        <p:nvSpPr>
          <p:cNvPr id="14" name="Text 4"/>
          <p:cNvSpPr txBox="1"/>
          <p:nvPr/>
        </p:nvSpPr>
        <p:spPr>
          <a:xfrm>
            <a:off x="3759881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географию удобно анализировать изменение климата, урбанизацию, миграции, неравенство регионов и дефицит ресурсов. Эти темы требуют комплексного, а не одностороннего объяснения.
</a:t>
            </a:r>
            <a:endParaRPr lang="en-US" sz="1002" dirty="0"/>
          </a:p>
        </p:txBody>
      </p:sp>
      <p:sp>
        <p:nvSpPr>
          <p:cNvPr id="15" name="Text 5"/>
          <p:cNvSpPr txBox="1"/>
          <p:nvPr/>
        </p:nvSpPr>
        <p:spPr>
          <a:xfrm>
            <a:off x="5459842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источниками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курсе учащиеся учатся читать карты, сопоставлять статистику и объяснять территориальные модели. Это развивает самостоятельность в анализе информации и аргументации выводов.
</a:t>
            </a:r>
            <a:endParaRPr lang="en-US" sz="1002" dirty="0"/>
          </a:p>
        </p:txBody>
      </p:sp>
      <p:sp>
        <p:nvSpPr>
          <p:cNvPr id="16" name="Text 6"/>
          <p:cNvSpPr txBox="1"/>
          <p:nvPr/>
        </p:nvSpPr>
        <p:spPr>
          <a:xfrm>
            <a:off x="7159796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8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знания помогают ориентироваться в мире поездок, экологических рисков и региональных различий. Поэтому предмет имеет не только теоретическую, но и жизненную ценность.
</a:t>
            </a:r>
            <a:endParaRPr lang="en-US" sz="96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самостоятельной науки у географии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география обладает всеми признаками зрелой науки: от собственного объекта до практических результатов.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признаков подтверждает: география не заимствует готовую схему у других наук, а строит собственное объяснение пространства.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географической науки.
</a:t>
            </a:r>
            <a:endParaRPr lang="en-US" sz="8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как наука о пространстве Земли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самостоятельна потому, что изучает собственный объект и предмет, использует особые методы и дает практические результаты. Она объясняет устройство территории, связывает природу и общество и помогает понимать мир целостно.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2026-06-02T23:13:55Z</dcterms:created>
  <dcterms:modified xsi:type="dcterms:W3CDTF">2026-06-02T23:13:55Z</dcterms:modified>
</cp:coreProperties>
</file>