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Некрасов. «В полном разгаре страда деревенская…»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деревенская страда: тяжёлый труд, природа вокруг и уважение к человеку.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контекст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 жил в 1821–1877 годах и писал о жизни русского народа в XIX веке. Для деревни хлеб и сено были основой жизни, а от погоды зависел будущий урожай. Поэтому в тексте так важны бытовые детали, сочувствие и внимание к труду.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Николай Алексеевич Некрасов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— русский поэт, который особенно часто обращался к жизни крестьян, бедности и судьбе простого народа. Он умел говорить о тяжёлых вещах без прикрас и ожиданий.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Некрасова помогают увидеть, что труд и нужда были не «фоном», а частью самой жизни. Из таких текстов рождается уважение к человеку, который обеспечивает порядок и достаток.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считаются важными потому, что они показывают людей правдиво и с сочувствием. Благодаря этому читателю понятнее, как ежедневные заботы влияли на жизнь в деревне XIX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летней страды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страда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 — это время особенно тяжёлой и срочной полевой работы, когда каждый час важен для будущего урожая. Поэтому природа как будто «подгоняет» людей: быстро проходит лето, нужно успеть обработать поле.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она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заметны образы жаркого солнца, пыльного поля, усталых рук и долгого рабочего дня. Летняя деревня здесь не выглядит праздником: это место напряжённого труда, где отдых приходит позже.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произведения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текста связан не только с трудностью, но и с ценностью результата. Когда работа сделана вовремя, она превращается в хлеб и сено — то, что поддерживает жизнь зимой и в межсезонье.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стихотворения — тяжёлый крестьянский труд, без которого не прожить. Он нужен семье и всей деревне, потому что именно работа в поле и на сенокосе даёт основу питания.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подчёркивает, что в поле нужны не только силы, но и терпение: приходится долго работать в жару и переносить однообразие дня. Выносливость становится важной чертой людей труда.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уважение к простому человеку: его усилия становятся заметными не на словах, а в самом изображении труда. Некрасов как будто показывает, чем держится деревня.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структуре образов стихотворения Н. А. Некрасова (качественные оценки, не статистика).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стихотворения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фон остаётся летним и сухим, поэтому физическая нагрузка ощущается ещё сильнее — как будто жара «въедается» в работу.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от напряжения к усталости ведёт именно труд, а спокойствие приходит после понимания, что итог действительно нужен людям.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взгляд на деревню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смотрит на крестьянскую жизнь внимательно и без равнодушия. Он подмечает движения людей в поле и замечает, как меняется лицо и поведение от работы.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со стороны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 ощущается солнце: оно делает день тяжёлым и торопит события. Герой связывает природную жару с человеческими усилиями, а не с красотой пейзажа.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как часть труда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рабочие орудия и конкретные действия, благодаря которым труд превращается в результат. Это делает картину «узнаваемой» и близкой каждому читателю.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 привычные действия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относится к людям труда с уважением и сочувствием. Он не прячет усталость и напряжение, а наоборот, помогает понять ценность каждого отработанного дня.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людям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9966" y="632075"/>
            <a:ext cx="4496468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5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образной системы стихотворения Н. А. Некрасова «В полном разгаре страда деревенская…» (текстовый разбор).
</a:t>
            </a:r>
            <a:endParaRPr lang="en-US" sz="512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значение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образы в стихотворении работают вместе: природа помогает увидеть труд, а труд — понять жизнь деревни. Краткий вывод: каждое слово поддерживает образ тяжёлой, но необходимой страды.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соединяют два мира — природу и ежедневный труд. Поэтому картина кажется убедительной и «настоящей», а не выдуманной.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выбирает простые и конкретные слова, которые легко представить. Благодаря этому читатель видит не общие слова о лете, а зримые детали деревенской жизни и работы.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встречаются эпитеты, повторения и перечисления. Они помогают почувствовать долгий, непрерывный рабочий день и создают ощущение движения в поле без остановок.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перечисления работают как музыкальный ритм: кажется, что труд идёт снова и снова. Из-за этого монотонность дня становится частью выразительности, а не просто «фактом» сюжета.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бытовые детали так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строит стихотворение на точных деталях: жаркое поле, рабочая одежда, усталые движения, пыль, пот и тяжёлые орудия труда. Эти подробности помогают не «догадаться», а представить реальную работу крестьянина.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сближают читателя с жизнью деревни: видно, как трудно выдерживать жар и насколько важна каждая операция. Через такие наблюдения особенно ясно чувствуется уважение автора к людям труда.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впечатлений: от летней страды и природы к пониманию ценности человеческого труда.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в стихотворении показаны как сильные и выносливые люди. Некрасов не принижает их труд: физическая работа становится мерой уважения и подтверждением стойкости.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Некрасова проявляется не в жалости, а в признании ценности каждого дня. Труд представлен необходимым и осмысленным: именно он кормит и поддерживает надежду.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выделяет непрерывность усилий: изнуряющая жара сочетается с делом, которое нужно семье и деревне. В этой связке «работа — жизнь» читается достоинство человека.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человеческое достоинство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Н. А. Некрасова «В полном разгаре страда деревенская…» (качественная оценка смысловых акцентов).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подчёркивает автор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делает так, чтобы нагляднее почувствовалась «цена» времени: от жары и тяжести — к результату. Благодаря этому труд воспринимается главной мерой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сначала доминирует напряжённый фон, затем усиливается ощущение нагрузки, а завершается всё пониманием ценности урожая. Труд важнее внешней красоты.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ритм стихотворения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сохраняет ровность: читатель будто наблюдает, как начинается рабочий день. Сочувствие звучит тихо, без резких эмоций — как естественное внимание к людям.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 итогу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строки и перечисления создают эффект непрерывного труда. Сложность дня постепенно ведёт к ясному пониманию результата: хлеб и сено — итог работы.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поддерживает повторяемость движений в поле. Повторяются сходные впечатления: жара, работа, усталость. От этого возникает ощущение долгого пути без «паузы». 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как рабочая сцена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день разворачивается на открытом пространстве: пыль стелется по дороге, солнце не даёт передышки. На этом «сценическом поле» видно главное — люди заняты делом, а не отдыхом.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рядом с ежедневной необходимостью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жизнь показана без прикрас: привычные заботы связаны с тем, что нужно семье сегодня и завтра. Даже тяжёлый труд воспринимается как способ удержать жизнь на плаву.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решает судьбу урожая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времени и погоды ощущается в каждом рабочем часе. Лето становится не фоном, а условием: оно помогает, но и требует усилий, чтобы собрать урожай вовремя.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деревенской России XIX века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328" y="969375"/>
            <a:ext cx="4431044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создающие образ страды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Н. А. Некрасова «В полном разгаре страда деревенская…» (лексический отбор).
</a:t>
            </a:r>
            <a:endParaRPr lang="en-US" sz="684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связывают природу и труд: они звучат одновременно как описание лета и как названия того, что делают люди. Словарь простой, но точный — поэтому картина выглядит убедительно.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охватывают и среду, и деятельность, и итог. Благодаря этому читатель чувствует связь «погода — усилия — результат» без лишних объяснений.
</a:t>
            </a:r>
            <a:endParaRPr lang="en-US" sz="13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27570"/>
            <a:ext cx="317700" cy="25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8748" y="33334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13450"/>
            <a:ext cx="317700" cy="282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произведениями Некрасова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народного труда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Некрасова крестьяне, трудящиеся и простые люди часто оказываются в центре. Он показывает работу не как фон, а как основу судьбы и характер человека.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944050" y="3861875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основной линии поэта
</a:t>
            </a:r>
            <a:pPr algn="ct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полном разгаре страда деревенская…» поддерживает его главную мысль: рассказ о народной жизни строится на наблюдении и уважении. Так литература становится частью разговора о достоинстве труда.
</a:t>
            </a:r>
            <a:endParaRPr lang="en-US" sz="978" dirty="0"/>
          </a:p>
        </p:txBody>
      </p:sp>
      <p:sp>
        <p:nvSpPr>
          <p:cNvPr id="13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без украшений
</a:t>
            </a:r>
            <a:pPr algn="l" indent="0" marL="0">
              <a:lnSpc>
                <a:spcPct val="90000"/>
              </a:lnSpc>
              <a:buNone/>
            </a:pPr>
            <a:r>
              <a:rPr lang="en-US" sz="12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Некрасова важно говорить правдиво: он не уходит от тяжести быта. Сочувствие выражается через внимание к повседневности и признание силы, а не через громкие лозунги.
</a:t>
            </a:r>
            <a:endParaRPr lang="en-US" sz="10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прошлого и настоящего: от труда к пониманию ценности обычных продуктов.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связана с тем, что труд — основа деревенской жизни и источник хлеба. Итог работы важнее внешней красоты летнего дня.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звучит уважение к человеку труда. Труд не выглядит унизительным: он представлен как важный и необходимый для жизни семьи.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 работу правдиво: слышится усталость, чувствуется жара, заметны бытовые детали. Благодаря этому сочувствие становится конкретным и узнаваемым.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лирическое произведение о летней деревенской страде и тяжёлом крестьянском труде. Главное в нём — реальная жизнь людей в поле, без красивых прикрас.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стихотворении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труд, правда и уважение к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Н. А. Некрасова соединяет картину летней природы, деревенский быт и социальную правду. Оно помогает увидеть цену хлеба, понять тяжесть крестьянской жизни и почувствовать уважение к человеку труда.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2026-05-15T06:52:31Z</dcterms:created>
  <dcterms:modified xsi:type="dcterms:W3CDTF">2026-05-15T06:52:31Z</dcterms:modified>
</cp:coreProperties>
</file>