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Может ли музыка нарисовать портрет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рисует характер без кисти и красок.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образ героя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Музыкальный портрет — это образ героя, который можно услышать. Он помогает понять характер, настроение, походку и привычки персонажа в песне, пьесе или сказочной истории.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музыкальные краски помогают создать образ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звуки звучат легко, звонко и словно тянутся вверх. Они помогают показать маленького, юркого или радостного героя, который быстро появляется и исчезает.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Низкие звуки кажутся тяжёлыми и серьёзными. Они подходят важному, спокойному или немного сердитому персонажу, который идёт медленно и уверенно, как настоящий хозяин сцены.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и громкость тоже меняют образ: быстрый темп делает героя подвижным, а медленный — задумчивым. Тихая музыка звучит осторожно, а громкая — смело и уверенно.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бывает звук у героя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Скрипка рассказывает нежно
</a:t>
            </a:r>
            <a:pPr algn="l" indent="0" marL="0">
              <a:lnSpc>
                <a:spcPct val="100000"/>
              </a:lnSpc>
              <a:buNone/>
            </a:pPr>
            <a:r>
              <a:rPr lang="en-US" sz="122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скрипка ведёт мелодию, кажется, будто герой улыбается и говорит тихим, добрым голосом. Такой звук хорошо подходит мечтателю, ласковому ребёнку или сказочной фее. В нём много плавности, тепла и мягкого света.
</a:t>
            </a:r>
            <a:endParaRPr lang="en-US" sz="1303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Труба объявляет о важном госте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Труба звучит ярко, прямо и торжественно. Её легко представить рядом с храбрым солдатом, важным королём или смелым капитаном. Такой тембр сразу привлекает внимание и будто говорит: «Смотрите, кто идёт!»
</a:t>
            </a:r>
            <a:endParaRPr lang="en-US" sz="1234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Фагот немного ворчит, но не сердится
</a:t>
            </a:r>
            <a:pPr algn="l" indent="0" marL="0">
              <a:lnSpc>
                <a:spcPct val="100000"/>
              </a:lnSpc>
              <a:buNone/>
            </a:pPr>
            <a:r>
              <a:rPr lang="en-US" sz="112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Фагот звучит низко и с лёгкой смешинкой, словно кто-то добродушно бурчит себе под нос. Этот тембр часто подходит старичку, медведю или смешному важному персонажу. Слушатель сразу узнаёт в нём особый характер.
</a:t>
            </a:r>
            <a:endParaRPr lang="en-US" sz="1197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ритм помогает увидеть движение героя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265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Ровный шаг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идёт спокойно и одинаково, словно герой просто шагает по дороге. Он кажется уверенным, собранным и не спешит.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668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Осторожные паузы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остановки и прерывистые звуки. Теперь герой будто крадётся, прислушивается и оглядывается по сторонам.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5669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Прыжки и бег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становится скачущим и весёлым. Персонаж торопится, подпрыгивает и звучит очень живо, почти как озорной зайчонок.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музыкальный портрет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8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композитор шаг за шагом создаёт узнаваемый образ героя.
</a:t>
            </a:r>
            <a:endParaRPr lang="en-US" sz="1688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6475" y="1317313"/>
            <a:ext cx="874200" cy="87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73513" y="1317313"/>
            <a:ext cx="874200" cy="87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00538" y="1317313"/>
            <a:ext cx="874200" cy="874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17575" y="1317313"/>
            <a:ext cx="874200" cy="874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показывает внутренний характер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6875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6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
</a:t>
            </a:r>
            <a:pPr algn="ctr" indent="0" marL="0">
              <a:lnSpc>
                <a:spcPct val="100000"/>
              </a:lnSpc>
              <a:buNone/>
            </a:pPr>
            <a:r>
              <a:rPr lang="en-US" sz="166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мелодия и плавные звуки помогают услышать ласкового героя. Он будто говорит тихо, спокойно и дружелюбно, без лишней суеты.
</a:t>
            </a:r>
            <a:endParaRPr lang="en-US" sz="1666" dirty="0"/>
          </a:p>
        </p:txBody>
      </p:sp>
      <p:sp>
        <p:nvSpPr>
          <p:cNvPr id="13" name="Text 2"/>
          <p:cNvSpPr txBox="1"/>
          <p:nvPr/>
        </p:nvSpPr>
        <p:spPr>
          <a:xfrm>
            <a:off x="2643988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1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Храбрость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61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Смелый персонаж часто звучит твёрдо и уверенно. У него чёткий ритм, сильные акценты и музыка, которая шагает вперёд без страха.
</a:t>
            </a:r>
            <a:endParaRPr lang="en-US" sz="1617" dirty="0"/>
          </a:p>
        </p:txBody>
      </p:sp>
      <p:sp>
        <p:nvSpPr>
          <p:cNvPr id="14" name="Text 3"/>
          <p:cNvSpPr txBox="1"/>
          <p:nvPr/>
        </p:nvSpPr>
        <p:spPr>
          <a:xfrm>
            <a:off x="4766013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1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Застенчивость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51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герой робеет, музыка становится тише и осторожнее. В ней слышны короткие паузы, будто персонаж сначала прячется, а потом всё же решается выйти.
</a:t>
            </a:r>
            <a:endParaRPr lang="en-US" sz="1515" dirty="0"/>
          </a:p>
        </p:txBody>
      </p:sp>
      <p:sp>
        <p:nvSpPr>
          <p:cNvPr id="15" name="Text 4"/>
          <p:cNvSpPr txBox="1"/>
          <p:nvPr/>
        </p:nvSpPr>
        <p:spPr>
          <a:xfrm>
            <a:off x="6898037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1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Мечтательность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51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Мечтательный образ часто рисуют протяжные звуки и спокойный темп. Такая музыка кажется воздушной, как облако, которое тихо плывёт по небу.
</a:t>
            </a:r>
            <a:endParaRPr lang="en-US" sz="1515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Сказочные герои звучат особенно ярко
</a:t>
            </a:r>
            <a:endParaRPr lang="en-US" sz="1767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сказочной музыке каждый персонаж получает свой особый звук. Маленький герой часто поёт высоко и тонко, а великан звучит низко и тяжело, будто шагает по земле.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Смешной герой любит прыгающий ритм и неожиданные звуки, а таинственный — тихие и осторожные. Так музыка без слов помогает сразу узнать, кто перед нами.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Портреты в музыке Петра Чайковского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72444" y="2669350"/>
            <a:ext cx="1519772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«Утреннее размышление»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26500" y="3291400"/>
            <a:ext cx="2159952" cy="14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«Детском альбоме» Чайковский показывает разные состояния и занятия ребёнка. Музыка то спокойно думает, то оживает, словно в комнате начинается новый день.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418075" y="1153025"/>
            <a:ext cx="2160000" cy="13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пьесы звучат легко и подвижно, как весёлая игра. В них слышны быстрые шаги, озорство и радость от движения.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2777019" y="2669350"/>
            <a:ext cx="15198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шалости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6455175" y="1153025"/>
            <a:ext cx="2160000" cy="13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музыка может звучать очень мягко и тихо. Она напоминает вечер, когда герой уже устал, мечтает и засыпает.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814119" y="2669350"/>
            <a:ext cx="15198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 мечта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4781619" y="2669350"/>
            <a:ext cx="15198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и отдых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4435675" y="3291400"/>
            <a:ext cx="2160000" cy="14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номера становятся более плавными и спокойными. Кажется, будто герой идёт гулять, любуется вокруг и потом тихо отдыхает.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Портреты в музыке Модеста Мусоргского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«Картинках с выставки» каждый номер звучит как отдельная сцена. Музыка быстро меняет настроение, поэтому образы получаются очень живыми и непохожими друг на друга.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эпизоды звучат тяжело и важно, другие — легко и смешно. Такие контрасты помогают услышать характер персонажа почти как на настоящей картине.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Мусоргский умеет сделать музыку то спокойной, то резкой, то загадочной. Из-за этого слушатель легко представляет шаги, жесты и даже выражение героя.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образ запоминается не только мелодией, но и своим ритмом, громкостью и тембром. Поэтому цикл воспринимается как яркая галерея звуковых портретов.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Портрет, который слышно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495413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песне кот может не мяукать, а мягко покачиваться в плавной мелодии. Небольшие шаги звуков делают его ласковым и домашним. Сразу хочется представить пушистого героя, который тихо крадётся по комнате.
</a:t>
            </a:r>
            <a:endParaRPr lang="en-US" sz="1219" dirty="0"/>
          </a:p>
        </p:txBody>
      </p:sp>
      <p:sp>
        <p:nvSpPr>
          <p:cNvPr id="14" name="Text 2"/>
          <p:cNvSpPr txBox="1"/>
          <p:nvPr/>
        </p:nvSpPr>
        <p:spPr>
          <a:xfrm>
            <a:off x="495333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Кот, который мурлычет в мелодии
</a:t>
            </a:r>
            <a:endParaRPr lang="en-US" sz="1298" dirty="0"/>
          </a:p>
        </p:txBody>
      </p:sp>
      <p:sp>
        <p:nvSpPr>
          <p:cNvPr id="15" name="Text 3"/>
          <p:cNvSpPr txBox="1"/>
          <p:nvPr/>
        </p:nvSpPr>
        <p:spPr>
          <a:xfrm>
            <a:off x="3303526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мелодия звучит уверенно и широко, перед нами легко возникает капитан. В ней слышатся твёрдый шаг, спокойная сила и немного морского ветра. Даже без слов такой герой кажется смелым и собранным.
</a:t>
            </a:r>
            <a:endParaRPr lang="en-US" sz="1223" dirty="0"/>
          </a:p>
        </p:txBody>
      </p:sp>
      <p:sp>
        <p:nvSpPr>
          <p:cNvPr id="16" name="Text 4"/>
          <p:cNvSpPr txBox="1"/>
          <p:nvPr/>
        </p:nvSpPr>
        <p:spPr>
          <a:xfrm>
            <a:off x="3303446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Капитан, которого выдают звуки
</a:t>
            </a:r>
            <a:endParaRPr lang="en-US" sz="1331" dirty="0"/>
          </a:p>
        </p:txBody>
      </p:sp>
      <p:sp>
        <p:nvSpPr>
          <p:cNvPr id="17" name="Text 5"/>
          <p:cNvSpPr txBox="1"/>
          <p:nvPr/>
        </p:nvSpPr>
        <p:spPr>
          <a:xfrm>
            <a:off x="6111651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Прыгающий ритм помогает нарисовать быстрого лесного зверька. Он будто перебегает с кочки на кочку и всё время торопится. Такие звуки делают образ весёлым, живым и очень узнаваемым.
</a:t>
            </a:r>
            <a:endParaRPr lang="en-US" sz="1223" dirty="0"/>
          </a:p>
        </p:txBody>
      </p:sp>
      <p:sp>
        <p:nvSpPr>
          <p:cNvPr id="18" name="Text 6"/>
          <p:cNvSpPr txBox="1"/>
          <p:nvPr/>
        </p:nvSpPr>
        <p:spPr>
          <a:xfrm>
            <a:off x="6111571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зверёк в прыгающем ритме
</a:t>
            </a:r>
            <a:endParaRPr lang="en-US" sz="1298" dirty="0"/>
          </a:p>
        </p:txBody>
      </p:sp>
      <p:sp>
        <p:nvSpPr>
          <p:cNvPr id="19" name="Text 7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69800" y="1125900"/>
            <a:ext cx="31272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8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музыкальных средства помогают показать, как меняется настроение одного и того же героя.
</a:t>
            </a:r>
            <a:pPr algn="ctr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0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
</a:t>
            </a:r>
            <a:endParaRPr lang="en-US" sz="3682" dirty="0"/>
          </a:p>
        </p:txBody>
      </p:sp>
      <p:sp>
        <p:nvSpPr>
          <p:cNvPr id="4" name="Text 1"/>
          <p:cNvSpPr txBox="1"/>
          <p:nvPr/>
        </p:nvSpPr>
        <p:spPr>
          <a:xfrm>
            <a:off x="4973400" y="1125900"/>
            <a:ext cx="28008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меняется чувство, меняется и звучание: музыка легко показывает новую сторону героя.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 настроения рождается герой в музыке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из темы урока: настроение направляет выбор мелодии, ритма, тембра и громкости.
</a:t>
            </a:r>
            <a:endParaRPr lang="en-US" sz="1327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332" y="545200"/>
            <a:ext cx="8101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движение героя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герой шагает в музыке ровно и спокойно, его образ кажется уверенным. Такие звуки напоминают размеренную походку человека, который знает, куда идёт.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2623500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Танец в музыке часто слышен в более лёгком и живом ритме. Он помогает представить героя подвижным, весёлым и немного непоседливым, как будто ему трудно устоять на месте.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23768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герой подпрыгивает, музыкальные звуки становятся короткими и скачущими. Тогда сразу чувствуется озорство, радостная спешка и детская энергия.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8240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персонаж крадётся, музыка звучит тише и осторожнее. В ней слышны мягкие шаги, внимание к каждому движению и немного тайны.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6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и серьёзные образы
</a:t>
            </a:r>
            <a:endParaRPr lang="en-US" sz="2006" dirty="0"/>
          </a:p>
        </p:txBody>
      </p:sp>
      <p:sp>
        <p:nvSpPr>
          <p:cNvPr id="9" name="Text 1"/>
          <p:cNvSpPr txBox="1"/>
          <p:nvPr/>
        </p:nvSpPr>
        <p:spPr>
          <a:xfrm>
            <a:off x="529175" y="1723947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Смешной герой в музыке часто появляется неожиданно. Его звуки могут подпрыгивать, останавливаться и снова бежать вперёд. От этого образ кажется забавным и немного шутливым.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29050" y="1258123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музыкальные портреты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529225" y="3527346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Серьёзный портрет звучит ровно и твёрдо, печальный — протяжно и мягко, а радостный — светло и легко. У каждого настроения свой голос, и его легко услышать.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29100" y="3061522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Серьёзные, печальные и радостные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первых звуков к образу героя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73225" y="3320875"/>
            <a:ext cx="18402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Первые повторения
</a:t>
            </a:r>
            <a:pPr algn="l" indent="0" marL="0">
              <a:lnSpc>
                <a:spcPct val="100000"/>
              </a:lnSpc>
              <a:buNone/>
            </a:pPr>
            <a:r>
              <a:rPr lang="en-US" sz="54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слух замечает повторяющиеся звуки. Они словно зовут прислушаться внимательнее и обещают, что сейчас появится герой.
</a:t>
            </a:r>
            <a:endParaRPr lang="en-US" sz="1252" dirty="0"/>
          </a:p>
        </p:txBody>
      </p:sp>
      <p:sp>
        <p:nvSpPr>
          <p:cNvPr id="11" name="Text 3"/>
          <p:cNvSpPr txBox="1"/>
          <p:nvPr/>
        </p:nvSpPr>
        <p:spPr>
          <a:xfrm>
            <a:off x="2692525" y="2905675"/>
            <a:ext cx="1840200" cy="175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Темп
</a:t>
            </a:r>
            <a:pPr algn="l" indent="0" marL="0">
              <a:lnSpc>
                <a:spcPct val="100000"/>
              </a:lnSpc>
              <a:buNone/>
            </a:pPr>
            <a:r>
              <a:rPr lang="en-US" sz="62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становится понятно, быстро или медленно движется музыка. Уже по этому можно догадаться, спокойный перед нами персонаж или торопливый.
</a:t>
            </a:r>
            <a:endParaRPr lang="en-US" sz="1430" dirty="0"/>
          </a:p>
        </p:txBody>
      </p:sp>
      <p:sp>
        <p:nvSpPr>
          <p:cNvPr id="12" name="Text 4"/>
          <p:cNvSpPr txBox="1"/>
          <p:nvPr/>
        </p:nvSpPr>
        <p:spPr>
          <a:xfrm>
            <a:off x="4811825" y="2489875"/>
            <a:ext cx="1840200" cy="175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Ритм и тембр
</a:t>
            </a:r>
            <a:pPr algn="l" indent="0" marL="0">
              <a:lnSpc>
                <a:spcPct val="100000"/>
              </a:lnSpc>
              <a:buNone/>
            </a:pPr>
            <a:r>
              <a:rPr lang="en-US" sz="64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7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выделяются ритм и тембр. Они добавляют характер: шаги, прыжки, осторожность, веселье или важность.
</a:t>
            </a:r>
            <a:endParaRPr lang="en-US" sz="1478" dirty="0"/>
          </a:p>
        </p:txBody>
      </p:sp>
      <p:sp>
        <p:nvSpPr>
          <p:cNvPr id="13" name="Text 5"/>
          <p:cNvSpPr txBox="1"/>
          <p:nvPr/>
        </p:nvSpPr>
        <p:spPr>
          <a:xfrm>
            <a:off x="6931125" y="2086675"/>
            <a:ext cx="1840200" cy="175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Целый образ
</a:t>
            </a:r>
            <a:pPr algn="l" indent="0" marL="0">
              <a:lnSpc>
                <a:spcPct val="100000"/>
              </a:lnSpc>
              <a:buNone/>
            </a:pPr>
            <a:r>
              <a:rPr lang="en-US" sz="64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складывается полный портрет героя. Он может показаться добрым, смешным, загадочным или очень важным.
</a:t>
            </a:r>
            <a:endParaRPr lang="en-US" sz="146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помогает угадать героя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слушатель постепенно собирает образ по звуковым признакам.
</a:t>
            </a:r>
            <a:endParaRPr lang="en-US" sz="1608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выражение лица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не показывает глаза или рот, но она умеет намекать на улыбку. Лёгкие, светлые звуки делают образ дружелюбным и тёплым.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звуки становятся резкими и сильными, герой кажется строгим или сердитым. Так музыка передаёт напряжение даже без единого слова.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и плавные звуки помогают представить спокойное лицо. В таком портрете слышатся доброта, уравновешенность и тихая улыбка.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музыкальный портрет особенный
</a:t>
            </a:r>
            <a:endParaRPr lang="en-US" sz="1767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не копирует внешность человека, как рисунок. Она создаёт живой образ с помощью звуков, и слушатель сам дорисовывает его в воображении.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Тембр, ритм, темп и громкость помогают показать характер. Поэтому музыкальный портрет можно не увидеть, а услышать и сразу почувствовать.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9869" y="1099650"/>
            <a:ext cx="2646512" cy="284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4825" y="1099650"/>
            <a:ext cx="35850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Да, музыка умеет рисовать портрет!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делает это не карандашом, а звуками. Мелодия, ритм, тембр и громкость помогают узнать героя, почувствовать его настроение и представить его очень ярко.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2026-05-24T20:32:46Z</dcterms:created>
  <dcterms:modified xsi:type="dcterms:W3CDTF">2026-05-24T20:32:46Z</dcterms:modified>
</cp:coreProperties>
</file>